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73" r:id="rId2"/>
    <p:sldId id="275" r:id="rId3"/>
    <p:sldId id="276" r:id="rId4"/>
    <p:sldId id="274" r:id="rId5"/>
    <p:sldId id="277" r:id="rId6"/>
    <p:sldId id="278" r:id="rId7"/>
    <p:sldId id="279" r:id="rId8"/>
    <p:sldId id="280" r:id="rId9"/>
    <p:sldId id="281" r:id="rId10"/>
    <p:sldId id="282" r:id="rId11"/>
    <p:sldId id="285" r:id="rId12"/>
  </p:sldIdLst>
  <p:sldSz cx="18288000" cy="10287000"/>
  <p:notesSz cx="6858000" cy="9144000"/>
  <p:embeddedFontLst>
    <p:embeddedFont>
      <p:font typeface="Academy" panose="020B0604020202020204" charset="0"/>
      <p:regular r:id="rId13"/>
    </p:embeddedFont>
    <p:embeddedFont>
      <p:font typeface="Amasis MT Pro Medium" panose="020F0502020204030204" pitchFamily="18" charset="0"/>
      <p:regular r:id="rId14"/>
    </p:embeddedFont>
    <p:embeddedFont>
      <p:font typeface="Codec Pro Bold" panose="020B0604020202020204" charset="0"/>
      <p:regular r:id="rId15"/>
    </p:embeddedFon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Poppins" panose="020B0502040204020203" pitchFamily="2" charset="0"/>
      <p:regular r:id="rId2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714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E61A1EC-CF6F-4975-88AD-C07C2C0095AA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D2D6250-5FDF-4648-AEB0-5A8451CD1992}">
      <dgm:prSet custT="1"/>
      <dgm:spPr/>
      <dgm:t>
        <a:bodyPr/>
        <a:lstStyle/>
        <a:p>
          <a:pPr algn="ctr"/>
          <a:r>
            <a:rPr lang="en-US" sz="7200" b="1"/>
            <a:t>Project workflow</a:t>
          </a:r>
        </a:p>
      </dgm:t>
    </dgm:pt>
    <dgm:pt modelId="{BA7A7799-9745-433F-A9A2-6B5C486434C7}" type="parTrans" cxnId="{FC3A1760-D888-4714-9815-1E8DCC75C748}">
      <dgm:prSet/>
      <dgm:spPr/>
      <dgm:t>
        <a:bodyPr/>
        <a:lstStyle/>
        <a:p>
          <a:endParaRPr lang="en-US"/>
        </a:p>
      </dgm:t>
    </dgm:pt>
    <dgm:pt modelId="{F1800C8C-EE97-41F1-B1E2-D81682286D51}" type="sibTrans" cxnId="{FC3A1760-D888-4714-9815-1E8DCC75C748}">
      <dgm:prSet/>
      <dgm:spPr/>
      <dgm:t>
        <a:bodyPr/>
        <a:lstStyle/>
        <a:p>
          <a:endParaRPr lang="en-US"/>
        </a:p>
      </dgm:t>
    </dgm:pt>
    <dgm:pt modelId="{CDB59224-BB77-4B61-8F6D-E72DBB8D247C}">
      <dgm:prSet/>
      <dgm:spPr/>
      <dgm:t>
        <a:bodyPr/>
        <a:lstStyle/>
        <a:p>
          <a:r>
            <a:rPr lang="en-US"/>
            <a:t>Collecting dataset</a:t>
          </a:r>
        </a:p>
      </dgm:t>
    </dgm:pt>
    <dgm:pt modelId="{2DBA08FB-2C51-4C91-A002-0100ED92A852}" type="parTrans" cxnId="{CF2AB71B-F442-4FC7-865C-D434559508F9}">
      <dgm:prSet/>
      <dgm:spPr/>
      <dgm:t>
        <a:bodyPr/>
        <a:lstStyle/>
        <a:p>
          <a:endParaRPr lang="en-US"/>
        </a:p>
      </dgm:t>
    </dgm:pt>
    <dgm:pt modelId="{9DB3329A-FD75-4EAC-AAE2-C6179356C2CE}" type="sibTrans" cxnId="{CF2AB71B-F442-4FC7-865C-D434559508F9}">
      <dgm:prSet/>
      <dgm:spPr/>
      <dgm:t>
        <a:bodyPr/>
        <a:lstStyle/>
        <a:p>
          <a:endParaRPr lang="en-US"/>
        </a:p>
      </dgm:t>
    </dgm:pt>
    <dgm:pt modelId="{E1252976-3241-4C7B-B4D8-70061FD6C861}">
      <dgm:prSet/>
      <dgm:spPr/>
      <dgm:t>
        <a:bodyPr/>
        <a:lstStyle/>
        <a:p>
          <a:r>
            <a:rPr lang="en-US"/>
            <a:t>Pre-training model</a:t>
          </a:r>
        </a:p>
      </dgm:t>
    </dgm:pt>
    <dgm:pt modelId="{7EDC905C-6E1F-4F4D-A411-B04E00D00DB2}" type="parTrans" cxnId="{E43BD948-245E-44B7-993C-FD2A29DE61E2}">
      <dgm:prSet/>
      <dgm:spPr/>
      <dgm:t>
        <a:bodyPr/>
        <a:lstStyle/>
        <a:p>
          <a:endParaRPr lang="en-US"/>
        </a:p>
      </dgm:t>
    </dgm:pt>
    <dgm:pt modelId="{90968CEC-88DC-4974-A720-E73FC8468746}" type="sibTrans" cxnId="{E43BD948-245E-44B7-993C-FD2A29DE61E2}">
      <dgm:prSet/>
      <dgm:spPr/>
      <dgm:t>
        <a:bodyPr/>
        <a:lstStyle/>
        <a:p>
          <a:endParaRPr lang="en-US"/>
        </a:p>
      </dgm:t>
    </dgm:pt>
    <dgm:pt modelId="{CA1DE8E6-CA1E-4B2D-A5AA-12CDFAE6CE20}">
      <dgm:prSet/>
      <dgm:spPr/>
      <dgm:t>
        <a:bodyPr/>
        <a:lstStyle/>
        <a:p>
          <a:r>
            <a:rPr lang="en-US"/>
            <a:t>Training </a:t>
          </a:r>
        </a:p>
      </dgm:t>
    </dgm:pt>
    <dgm:pt modelId="{6EF9E9D6-5BEE-4A96-B81E-EB50B65F37DD}" type="parTrans" cxnId="{9685928D-F34C-44B3-A0FA-03DB7AF7D182}">
      <dgm:prSet/>
      <dgm:spPr/>
      <dgm:t>
        <a:bodyPr/>
        <a:lstStyle/>
        <a:p>
          <a:endParaRPr lang="en-US"/>
        </a:p>
      </dgm:t>
    </dgm:pt>
    <dgm:pt modelId="{EC0EDCC1-3C98-43EC-8A06-F9D5EF2E437E}" type="sibTrans" cxnId="{9685928D-F34C-44B3-A0FA-03DB7AF7D182}">
      <dgm:prSet/>
      <dgm:spPr/>
      <dgm:t>
        <a:bodyPr/>
        <a:lstStyle/>
        <a:p>
          <a:endParaRPr lang="en-US"/>
        </a:p>
      </dgm:t>
    </dgm:pt>
    <dgm:pt modelId="{D4973307-9CEA-4B5D-A79F-608172DA0F25}">
      <dgm:prSet/>
      <dgm:spPr/>
      <dgm:t>
        <a:bodyPr/>
        <a:lstStyle/>
        <a:p>
          <a:r>
            <a:rPr lang="en-US"/>
            <a:t>Validation</a:t>
          </a:r>
        </a:p>
      </dgm:t>
    </dgm:pt>
    <dgm:pt modelId="{4F937CDB-7E41-4350-9697-D083268572C6}" type="parTrans" cxnId="{C2E9913E-A1E6-4DA7-BCEB-36AB6E122C3B}">
      <dgm:prSet/>
      <dgm:spPr/>
      <dgm:t>
        <a:bodyPr/>
        <a:lstStyle/>
        <a:p>
          <a:endParaRPr lang="en-US"/>
        </a:p>
      </dgm:t>
    </dgm:pt>
    <dgm:pt modelId="{E4B77912-5DA6-4144-828B-7CCAC6277EF7}" type="sibTrans" cxnId="{C2E9913E-A1E6-4DA7-BCEB-36AB6E122C3B}">
      <dgm:prSet/>
      <dgm:spPr/>
      <dgm:t>
        <a:bodyPr/>
        <a:lstStyle/>
        <a:p>
          <a:endParaRPr lang="en-US"/>
        </a:p>
      </dgm:t>
    </dgm:pt>
    <dgm:pt modelId="{76092821-34D2-4ED0-90B1-1EFC5E893549}">
      <dgm:prSet/>
      <dgm:spPr/>
      <dgm:t>
        <a:bodyPr/>
        <a:lstStyle/>
        <a:p>
          <a:r>
            <a:rPr lang="en-US"/>
            <a:t>openCV performing</a:t>
          </a:r>
        </a:p>
      </dgm:t>
    </dgm:pt>
    <dgm:pt modelId="{2F527A8D-FDFB-490B-971F-7CF77F56221C}" type="parTrans" cxnId="{A7854420-1B03-49D2-A028-D07992A6E43B}">
      <dgm:prSet/>
      <dgm:spPr/>
      <dgm:t>
        <a:bodyPr/>
        <a:lstStyle/>
        <a:p>
          <a:endParaRPr lang="en-US"/>
        </a:p>
      </dgm:t>
    </dgm:pt>
    <dgm:pt modelId="{2FF89606-F834-40AD-AE4B-7883581AD39A}" type="sibTrans" cxnId="{A7854420-1B03-49D2-A028-D07992A6E43B}">
      <dgm:prSet/>
      <dgm:spPr/>
      <dgm:t>
        <a:bodyPr/>
        <a:lstStyle/>
        <a:p>
          <a:endParaRPr lang="en-US"/>
        </a:p>
      </dgm:t>
    </dgm:pt>
    <dgm:pt modelId="{D098DCEA-0BC9-494B-BA3B-335298AD63D0}">
      <dgm:prSet/>
      <dgm:spPr/>
      <dgm:t>
        <a:bodyPr/>
        <a:lstStyle/>
        <a:p>
          <a:r>
            <a:rPr lang="en-US"/>
            <a:t>Convert video</a:t>
          </a:r>
        </a:p>
      </dgm:t>
    </dgm:pt>
    <dgm:pt modelId="{5C42231A-DFC2-4C29-B495-C7DE32F01E45}" type="parTrans" cxnId="{F19AE901-2D26-4999-80F4-AFA1590FE5C6}">
      <dgm:prSet/>
      <dgm:spPr/>
      <dgm:t>
        <a:bodyPr/>
        <a:lstStyle/>
        <a:p>
          <a:endParaRPr lang="en-US"/>
        </a:p>
      </dgm:t>
    </dgm:pt>
    <dgm:pt modelId="{E59965E6-8380-4561-B3FA-AC5A8AFF4C56}" type="sibTrans" cxnId="{F19AE901-2D26-4999-80F4-AFA1590FE5C6}">
      <dgm:prSet/>
      <dgm:spPr/>
      <dgm:t>
        <a:bodyPr/>
        <a:lstStyle/>
        <a:p>
          <a:endParaRPr lang="en-US"/>
        </a:p>
      </dgm:t>
    </dgm:pt>
    <dgm:pt modelId="{A2D28C10-D67D-4301-A88D-807244E3C532}">
      <dgm:prSet/>
      <dgm:spPr/>
      <dgm:t>
        <a:bodyPr/>
        <a:lstStyle/>
        <a:p>
          <a:r>
            <a:rPr lang="en-US"/>
            <a:t>GUI show</a:t>
          </a:r>
        </a:p>
      </dgm:t>
    </dgm:pt>
    <dgm:pt modelId="{73EED574-FD0E-403B-AD95-8A36EE7152C2}" type="parTrans" cxnId="{A652B9E1-1ADD-46ED-9E87-F93D8655EF57}">
      <dgm:prSet/>
      <dgm:spPr/>
      <dgm:t>
        <a:bodyPr/>
        <a:lstStyle/>
        <a:p>
          <a:endParaRPr lang="en-US"/>
        </a:p>
      </dgm:t>
    </dgm:pt>
    <dgm:pt modelId="{484C7374-2050-44A1-A4C2-0716D93A12C8}" type="sibTrans" cxnId="{A652B9E1-1ADD-46ED-9E87-F93D8655EF57}">
      <dgm:prSet/>
      <dgm:spPr/>
      <dgm:t>
        <a:bodyPr/>
        <a:lstStyle/>
        <a:p>
          <a:endParaRPr lang="en-US"/>
        </a:p>
      </dgm:t>
    </dgm:pt>
    <dgm:pt modelId="{17CB3F2F-93CA-4BF4-AC4A-43580D0A3687}" type="pres">
      <dgm:prSet presAssocID="{8E61A1EC-CF6F-4975-88AD-C07C2C0095AA}" presName="linear" presStyleCnt="0">
        <dgm:presLayoutVars>
          <dgm:animLvl val="lvl"/>
          <dgm:resizeHandles val="exact"/>
        </dgm:presLayoutVars>
      </dgm:prSet>
      <dgm:spPr/>
    </dgm:pt>
    <dgm:pt modelId="{836F58E8-1B98-4A68-BDFD-AE77A2FBF430}" type="pres">
      <dgm:prSet presAssocID="{ED2D6250-5FDF-4648-AEB0-5A8451CD1992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52DC6477-7618-41F3-9954-4535AF5B4189}" type="pres">
      <dgm:prSet presAssocID="{ED2D6250-5FDF-4648-AEB0-5A8451CD199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F19AE901-2D26-4999-80F4-AFA1590FE5C6}" srcId="{ED2D6250-5FDF-4648-AEB0-5A8451CD1992}" destId="{D098DCEA-0BC9-494B-BA3B-335298AD63D0}" srcOrd="5" destOrd="0" parTransId="{5C42231A-DFC2-4C29-B495-C7DE32F01E45}" sibTransId="{E59965E6-8380-4561-B3FA-AC5A8AFF4C56}"/>
    <dgm:cxn modelId="{CF2AB71B-F442-4FC7-865C-D434559508F9}" srcId="{ED2D6250-5FDF-4648-AEB0-5A8451CD1992}" destId="{CDB59224-BB77-4B61-8F6D-E72DBB8D247C}" srcOrd="0" destOrd="0" parTransId="{2DBA08FB-2C51-4C91-A002-0100ED92A852}" sibTransId="{9DB3329A-FD75-4EAC-AAE2-C6179356C2CE}"/>
    <dgm:cxn modelId="{A7854420-1B03-49D2-A028-D07992A6E43B}" srcId="{ED2D6250-5FDF-4648-AEB0-5A8451CD1992}" destId="{76092821-34D2-4ED0-90B1-1EFC5E893549}" srcOrd="4" destOrd="0" parTransId="{2F527A8D-FDFB-490B-971F-7CF77F56221C}" sibTransId="{2FF89606-F834-40AD-AE4B-7883581AD39A}"/>
    <dgm:cxn modelId="{63642426-6893-4DE7-8439-9C95CF4E5F44}" type="presOf" srcId="{CA1DE8E6-CA1E-4B2D-A5AA-12CDFAE6CE20}" destId="{52DC6477-7618-41F3-9954-4535AF5B4189}" srcOrd="0" destOrd="2" presId="urn:microsoft.com/office/officeart/2005/8/layout/vList2"/>
    <dgm:cxn modelId="{39E4962C-EC7C-4E40-AB9D-09D29D7A821C}" type="presOf" srcId="{CDB59224-BB77-4B61-8F6D-E72DBB8D247C}" destId="{52DC6477-7618-41F3-9954-4535AF5B4189}" srcOrd="0" destOrd="0" presId="urn:microsoft.com/office/officeart/2005/8/layout/vList2"/>
    <dgm:cxn modelId="{71499D34-BB4E-45F9-A9A0-E1C1C56383F8}" type="presOf" srcId="{E1252976-3241-4C7B-B4D8-70061FD6C861}" destId="{52DC6477-7618-41F3-9954-4535AF5B4189}" srcOrd="0" destOrd="1" presId="urn:microsoft.com/office/officeart/2005/8/layout/vList2"/>
    <dgm:cxn modelId="{C2E9913E-A1E6-4DA7-BCEB-36AB6E122C3B}" srcId="{ED2D6250-5FDF-4648-AEB0-5A8451CD1992}" destId="{D4973307-9CEA-4B5D-A79F-608172DA0F25}" srcOrd="3" destOrd="0" parTransId="{4F937CDB-7E41-4350-9697-D083268572C6}" sibTransId="{E4B77912-5DA6-4144-828B-7CCAC6277EF7}"/>
    <dgm:cxn modelId="{A8F34A5F-7E9E-45F7-AFF5-535FA9FF5351}" type="presOf" srcId="{8E61A1EC-CF6F-4975-88AD-C07C2C0095AA}" destId="{17CB3F2F-93CA-4BF4-AC4A-43580D0A3687}" srcOrd="0" destOrd="0" presId="urn:microsoft.com/office/officeart/2005/8/layout/vList2"/>
    <dgm:cxn modelId="{FC3A1760-D888-4714-9815-1E8DCC75C748}" srcId="{8E61A1EC-CF6F-4975-88AD-C07C2C0095AA}" destId="{ED2D6250-5FDF-4648-AEB0-5A8451CD1992}" srcOrd="0" destOrd="0" parTransId="{BA7A7799-9745-433F-A9A2-6B5C486434C7}" sibTransId="{F1800C8C-EE97-41F1-B1E2-D81682286D51}"/>
    <dgm:cxn modelId="{5B0D7342-7644-4AF4-95AA-9DDDCE5B115D}" type="presOf" srcId="{76092821-34D2-4ED0-90B1-1EFC5E893549}" destId="{52DC6477-7618-41F3-9954-4535AF5B4189}" srcOrd="0" destOrd="4" presId="urn:microsoft.com/office/officeart/2005/8/layout/vList2"/>
    <dgm:cxn modelId="{E43BD948-245E-44B7-993C-FD2A29DE61E2}" srcId="{ED2D6250-5FDF-4648-AEB0-5A8451CD1992}" destId="{E1252976-3241-4C7B-B4D8-70061FD6C861}" srcOrd="1" destOrd="0" parTransId="{7EDC905C-6E1F-4F4D-A411-B04E00D00DB2}" sibTransId="{90968CEC-88DC-4974-A720-E73FC8468746}"/>
    <dgm:cxn modelId="{9685928D-F34C-44B3-A0FA-03DB7AF7D182}" srcId="{ED2D6250-5FDF-4648-AEB0-5A8451CD1992}" destId="{CA1DE8E6-CA1E-4B2D-A5AA-12CDFAE6CE20}" srcOrd="2" destOrd="0" parTransId="{6EF9E9D6-5BEE-4A96-B81E-EB50B65F37DD}" sibTransId="{EC0EDCC1-3C98-43EC-8A06-F9D5EF2E437E}"/>
    <dgm:cxn modelId="{95D28791-FCD3-44A2-8062-48E9BB2DCCA2}" type="presOf" srcId="{D098DCEA-0BC9-494B-BA3B-335298AD63D0}" destId="{52DC6477-7618-41F3-9954-4535AF5B4189}" srcOrd="0" destOrd="5" presId="urn:microsoft.com/office/officeart/2005/8/layout/vList2"/>
    <dgm:cxn modelId="{A652B9E1-1ADD-46ED-9E87-F93D8655EF57}" srcId="{ED2D6250-5FDF-4648-AEB0-5A8451CD1992}" destId="{A2D28C10-D67D-4301-A88D-807244E3C532}" srcOrd="6" destOrd="0" parTransId="{73EED574-FD0E-403B-AD95-8A36EE7152C2}" sibTransId="{484C7374-2050-44A1-A4C2-0716D93A12C8}"/>
    <dgm:cxn modelId="{03DA24ED-2219-4FE0-8F8C-C3FB02E6F811}" type="presOf" srcId="{A2D28C10-D67D-4301-A88D-807244E3C532}" destId="{52DC6477-7618-41F3-9954-4535AF5B4189}" srcOrd="0" destOrd="6" presId="urn:microsoft.com/office/officeart/2005/8/layout/vList2"/>
    <dgm:cxn modelId="{9E4918F1-ECF8-4A1A-9B01-E4630538F485}" type="presOf" srcId="{D4973307-9CEA-4B5D-A79F-608172DA0F25}" destId="{52DC6477-7618-41F3-9954-4535AF5B4189}" srcOrd="0" destOrd="3" presId="urn:microsoft.com/office/officeart/2005/8/layout/vList2"/>
    <dgm:cxn modelId="{F5D160FE-F7D3-40B8-9FCA-F2B604499B70}" type="presOf" srcId="{ED2D6250-5FDF-4648-AEB0-5A8451CD1992}" destId="{836F58E8-1B98-4A68-BDFD-AE77A2FBF430}" srcOrd="0" destOrd="0" presId="urn:microsoft.com/office/officeart/2005/8/layout/vList2"/>
    <dgm:cxn modelId="{BCBAD6B1-C3E0-4F1A-94A1-F552E462AC21}" type="presParOf" srcId="{17CB3F2F-93CA-4BF4-AC4A-43580D0A3687}" destId="{836F58E8-1B98-4A68-BDFD-AE77A2FBF430}" srcOrd="0" destOrd="0" presId="urn:microsoft.com/office/officeart/2005/8/layout/vList2"/>
    <dgm:cxn modelId="{44D9052B-635F-431B-AB7A-8DB311CD1938}" type="presParOf" srcId="{17CB3F2F-93CA-4BF4-AC4A-43580D0A3687}" destId="{52DC6477-7618-41F3-9954-4535AF5B4189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E61A1EC-CF6F-4975-88AD-C07C2C0095AA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D2D6250-5FDF-4648-AEB0-5A8451CD1992}">
      <dgm:prSet custT="1"/>
      <dgm:spPr/>
      <dgm:t>
        <a:bodyPr/>
        <a:lstStyle/>
        <a:p>
          <a:pPr algn="ctr"/>
          <a:r>
            <a:rPr lang="en-US" sz="4800" b="1"/>
            <a:t>Project workflow</a:t>
          </a:r>
        </a:p>
      </dgm:t>
    </dgm:pt>
    <dgm:pt modelId="{BA7A7799-9745-433F-A9A2-6B5C486434C7}" type="parTrans" cxnId="{FC3A1760-D888-4714-9815-1E8DCC75C748}">
      <dgm:prSet/>
      <dgm:spPr/>
      <dgm:t>
        <a:bodyPr/>
        <a:lstStyle/>
        <a:p>
          <a:endParaRPr lang="en-US"/>
        </a:p>
      </dgm:t>
    </dgm:pt>
    <dgm:pt modelId="{F1800C8C-EE97-41F1-B1E2-D81682286D51}" type="sibTrans" cxnId="{FC3A1760-D888-4714-9815-1E8DCC75C748}">
      <dgm:prSet/>
      <dgm:spPr/>
      <dgm:t>
        <a:bodyPr/>
        <a:lstStyle/>
        <a:p>
          <a:endParaRPr lang="en-US"/>
        </a:p>
      </dgm:t>
    </dgm:pt>
    <dgm:pt modelId="{CDB59224-BB77-4B61-8F6D-E72DBB8D247C}">
      <dgm:prSet custT="1"/>
      <dgm:spPr/>
      <dgm:t>
        <a:bodyPr/>
        <a:lstStyle/>
        <a:p>
          <a:r>
            <a:rPr lang="en-US" sz="3600">
              <a:latin typeface="Amasis MT Pro Medium" panose="02040604050005020304" pitchFamily="18" charset="0"/>
            </a:rPr>
            <a:t>Collecting dataset</a:t>
          </a:r>
        </a:p>
      </dgm:t>
    </dgm:pt>
    <dgm:pt modelId="{2DBA08FB-2C51-4C91-A002-0100ED92A852}" type="parTrans" cxnId="{CF2AB71B-F442-4FC7-865C-D434559508F9}">
      <dgm:prSet/>
      <dgm:spPr/>
      <dgm:t>
        <a:bodyPr/>
        <a:lstStyle/>
        <a:p>
          <a:endParaRPr lang="en-US"/>
        </a:p>
      </dgm:t>
    </dgm:pt>
    <dgm:pt modelId="{9DB3329A-FD75-4EAC-AAE2-C6179356C2CE}" type="sibTrans" cxnId="{CF2AB71B-F442-4FC7-865C-D434559508F9}">
      <dgm:prSet/>
      <dgm:spPr/>
      <dgm:t>
        <a:bodyPr/>
        <a:lstStyle/>
        <a:p>
          <a:endParaRPr lang="en-US"/>
        </a:p>
      </dgm:t>
    </dgm:pt>
    <dgm:pt modelId="{E1252976-3241-4C7B-B4D8-70061FD6C861}">
      <dgm:prSet custT="1"/>
      <dgm:spPr/>
      <dgm:t>
        <a:bodyPr/>
        <a:lstStyle/>
        <a:p>
          <a:r>
            <a:rPr lang="en-US" sz="36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Pre-training model</a:t>
          </a:r>
        </a:p>
      </dgm:t>
    </dgm:pt>
    <dgm:pt modelId="{7EDC905C-6E1F-4F4D-A411-B04E00D00DB2}" type="parTrans" cxnId="{E43BD948-245E-44B7-993C-FD2A29DE61E2}">
      <dgm:prSet/>
      <dgm:spPr/>
      <dgm:t>
        <a:bodyPr/>
        <a:lstStyle/>
        <a:p>
          <a:endParaRPr lang="en-US"/>
        </a:p>
      </dgm:t>
    </dgm:pt>
    <dgm:pt modelId="{90968CEC-88DC-4974-A720-E73FC8468746}" type="sibTrans" cxnId="{E43BD948-245E-44B7-993C-FD2A29DE61E2}">
      <dgm:prSet/>
      <dgm:spPr/>
      <dgm:t>
        <a:bodyPr/>
        <a:lstStyle/>
        <a:p>
          <a:endParaRPr lang="en-US"/>
        </a:p>
      </dgm:t>
    </dgm:pt>
    <dgm:pt modelId="{CA1DE8E6-CA1E-4B2D-A5AA-12CDFAE6CE20}">
      <dgm:prSet custT="1"/>
      <dgm:spPr/>
      <dgm:t>
        <a:bodyPr/>
        <a:lstStyle/>
        <a:p>
          <a:r>
            <a:rPr lang="en-US" sz="36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Training </a:t>
          </a:r>
        </a:p>
      </dgm:t>
    </dgm:pt>
    <dgm:pt modelId="{6EF9E9D6-5BEE-4A96-B81E-EB50B65F37DD}" type="parTrans" cxnId="{9685928D-F34C-44B3-A0FA-03DB7AF7D182}">
      <dgm:prSet/>
      <dgm:spPr/>
      <dgm:t>
        <a:bodyPr/>
        <a:lstStyle/>
        <a:p>
          <a:endParaRPr lang="en-US"/>
        </a:p>
      </dgm:t>
    </dgm:pt>
    <dgm:pt modelId="{EC0EDCC1-3C98-43EC-8A06-F9D5EF2E437E}" type="sibTrans" cxnId="{9685928D-F34C-44B3-A0FA-03DB7AF7D182}">
      <dgm:prSet/>
      <dgm:spPr/>
      <dgm:t>
        <a:bodyPr/>
        <a:lstStyle/>
        <a:p>
          <a:endParaRPr lang="en-US"/>
        </a:p>
      </dgm:t>
    </dgm:pt>
    <dgm:pt modelId="{D4973307-9CEA-4B5D-A79F-608172DA0F25}">
      <dgm:prSet custT="1"/>
      <dgm:spPr/>
      <dgm:t>
        <a:bodyPr/>
        <a:lstStyle/>
        <a:p>
          <a:r>
            <a:rPr lang="en-US" sz="36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Validation</a:t>
          </a:r>
        </a:p>
      </dgm:t>
    </dgm:pt>
    <dgm:pt modelId="{4F937CDB-7E41-4350-9697-D083268572C6}" type="parTrans" cxnId="{C2E9913E-A1E6-4DA7-BCEB-36AB6E122C3B}">
      <dgm:prSet/>
      <dgm:spPr/>
      <dgm:t>
        <a:bodyPr/>
        <a:lstStyle/>
        <a:p>
          <a:endParaRPr lang="en-US"/>
        </a:p>
      </dgm:t>
    </dgm:pt>
    <dgm:pt modelId="{E4B77912-5DA6-4144-828B-7CCAC6277EF7}" type="sibTrans" cxnId="{C2E9913E-A1E6-4DA7-BCEB-36AB6E122C3B}">
      <dgm:prSet/>
      <dgm:spPr/>
      <dgm:t>
        <a:bodyPr/>
        <a:lstStyle/>
        <a:p>
          <a:endParaRPr lang="en-US"/>
        </a:p>
      </dgm:t>
    </dgm:pt>
    <dgm:pt modelId="{76092821-34D2-4ED0-90B1-1EFC5E893549}">
      <dgm:prSet custT="1"/>
      <dgm:spPr/>
      <dgm:t>
        <a:bodyPr/>
        <a:lstStyle/>
        <a:p>
          <a:r>
            <a:rPr lang="en-US" sz="36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openCV performing</a:t>
          </a:r>
        </a:p>
      </dgm:t>
    </dgm:pt>
    <dgm:pt modelId="{2F527A8D-FDFB-490B-971F-7CF77F56221C}" type="parTrans" cxnId="{A7854420-1B03-49D2-A028-D07992A6E43B}">
      <dgm:prSet/>
      <dgm:spPr/>
      <dgm:t>
        <a:bodyPr/>
        <a:lstStyle/>
        <a:p>
          <a:endParaRPr lang="en-US"/>
        </a:p>
      </dgm:t>
    </dgm:pt>
    <dgm:pt modelId="{2FF89606-F834-40AD-AE4B-7883581AD39A}" type="sibTrans" cxnId="{A7854420-1B03-49D2-A028-D07992A6E43B}">
      <dgm:prSet/>
      <dgm:spPr/>
      <dgm:t>
        <a:bodyPr/>
        <a:lstStyle/>
        <a:p>
          <a:endParaRPr lang="en-US"/>
        </a:p>
      </dgm:t>
    </dgm:pt>
    <dgm:pt modelId="{D098DCEA-0BC9-494B-BA3B-335298AD63D0}">
      <dgm:prSet custT="1"/>
      <dgm:spPr/>
      <dgm:t>
        <a:bodyPr/>
        <a:lstStyle/>
        <a:p>
          <a:r>
            <a:rPr lang="en-US" sz="36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Convert video</a:t>
          </a:r>
        </a:p>
      </dgm:t>
    </dgm:pt>
    <dgm:pt modelId="{5C42231A-DFC2-4C29-B495-C7DE32F01E45}" type="parTrans" cxnId="{F19AE901-2D26-4999-80F4-AFA1590FE5C6}">
      <dgm:prSet/>
      <dgm:spPr/>
      <dgm:t>
        <a:bodyPr/>
        <a:lstStyle/>
        <a:p>
          <a:endParaRPr lang="en-US"/>
        </a:p>
      </dgm:t>
    </dgm:pt>
    <dgm:pt modelId="{E59965E6-8380-4561-B3FA-AC5A8AFF4C56}" type="sibTrans" cxnId="{F19AE901-2D26-4999-80F4-AFA1590FE5C6}">
      <dgm:prSet/>
      <dgm:spPr/>
      <dgm:t>
        <a:bodyPr/>
        <a:lstStyle/>
        <a:p>
          <a:endParaRPr lang="en-US"/>
        </a:p>
      </dgm:t>
    </dgm:pt>
    <dgm:pt modelId="{A2D28C10-D67D-4301-A88D-807244E3C532}">
      <dgm:prSet custT="1"/>
      <dgm:spPr/>
      <dgm:t>
        <a:bodyPr/>
        <a:lstStyle/>
        <a:p>
          <a:r>
            <a:rPr lang="en-US" sz="36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GUI show</a:t>
          </a:r>
        </a:p>
      </dgm:t>
    </dgm:pt>
    <dgm:pt modelId="{73EED574-FD0E-403B-AD95-8A36EE7152C2}" type="parTrans" cxnId="{A652B9E1-1ADD-46ED-9E87-F93D8655EF57}">
      <dgm:prSet/>
      <dgm:spPr/>
      <dgm:t>
        <a:bodyPr/>
        <a:lstStyle/>
        <a:p>
          <a:endParaRPr lang="en-US"/>
        </a:p>
      </dgm:t>
    </dgm:pt>
    <dgm:pt modelId="{484C7374-2050-44A1-A4C2-0716D93A12C8}" type="sibTrans" cxnId="{A652B9E1-1ADD-46ED-9E87-F93D8655EF57}">
      <dgm:prSet/>
      <dgm:spPr/>
      <dgm:t>
        <a:bodyPr/>
        <a:lstStyle/>
        <a:p>
          <a:endParaRPr lang="en-US"/>
        </a:p>
      </dgm:t>
    </dgm:pt>
    <dgm:pt modelId="{17CB3F2F-93CA-4BF4-AC4A-43580D0A3687}" type="pres">
      <dgm:prSet presAssocID="{8E61A1EC-CF6F-4975-88AD-C07C2C0095AA}" presName="linear" presStyleCnt="0">
        <dgm:presLayoutVars>
          <dgm:animLvl val="lvl"/>
          <dgm:resizeHandles val="exact"/>
        </dgm:presLayoutVars>
      </dgm:prSet>
      <dgm:spPr/>
    </dgm:pt>
    <dgm:pt modelId="{836F58E8-1B98-4A68-BDFD-AE77A2FBF430}" type="pres">
      <dgm:prSet presAssocID="{ED2D6250-5FDF-4648-AEB0-5A8451CD1992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52DC6477-7618-41F3-9954-4535AF5B4189}" type="pres">
      <dgm:prSet presAssocID="{ED2D6250-5FDF-4648-AEB0-5A8451CD199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F19AE901-2D26-4999-80F4-AFA1590FE5C6}" srcId="{ED2D6250-5FDF-4648-AEB0-5A8451CD1992}" destId="{D098DCEA-0BC9-494B-BA3B-335298AD63D0}" srcOrd="5" destOrd="0" parTransId="{5C42231A-DFC2-4C29-B495-C7DE32F01E45}" sibTransId="{E59965E6-8380-4561-B3FA-AC5A8AFF4C56}"/>
    <dgm:cxn modelId="{CF2AB71B-F442-4FC7-865C-D434559508F9}" srcId="{ED2D6250-5FDF-4648-AEB0-5A8451CD1992}" destId="{CDB59224-BB77-4B61-8F6D-E72DBB8D247C}" srcOrd="0" destOrd="0" parTransId="{2DBA08FB-2C51-4C91-A002-0100ED92A852}" sibTransId="{9DB3329A-FD75-4EAC-AAE2-C6179356C2CE}"/>
    <dgm:cxn modelId="{A7854420-1B03-49D2-A028-D07992A6E43B}" srcId="{ED2D6250-5FDF-4648-AEB0-5A8451CD1992}" destId="{76092821-34D2-4ED0-90B1-1EFC5E893549}" srcOrd="4" destOrd="0" parTransId="{2F527A8D-FDFB-490B-971F-7CF77F56221C}" sibTransId="{2FF89606-F834-40AD-AE4B-7883581AD39A}"/>
    <dgm:cxn modelId="{63642426-6893-4DE7-8439-9C95CF4E5F44}" type="presOf" srcId="{CA1DE8E6-CA1E-4B2D-A5AA-12CDFAE6CE20}" destId="{52DC6477-7618-41F3-9954-4535AF5B4189}" srcOrd="0" destOrd="2" presId="urn:microsoft.com/office/officeart/2005/8/layout/vList2"/>
    <dgm:cxn modelId="{39E4962C-EC7C-4E40-AB9D-09D29D7A821C}" type="presOf" srcId="{CDB59224-BB77-4B61-8F6D-E72DBB8D247C}" destId="{52DC6477-7618-41F3-9954-4535AF5B4189}" srcOrd="0" destOrd="0" presId="urn:microsoft.com/office/officeart/2005/8/layout/vList2"/>
    <dgm:cxn modelId="{71499D34-BB4E-45F9-A9A0-E1C1C56383F8}" type="presOf" srcId="{E1252976-3241-4C7B-B4D8-70061FD6C861}" destId="{52DC6477-7618-41F3-9954-4535AF5B4189}" srcOrd="0" destOrd="1" presId="urn:microsoft.com/office/officeart/2005/8/layout/vList2"/>
    <dgm:cxn modelId="{C2E9913E-A1E6-4DA7-BCEB-36AB6E122C3B}" srcId="{ED2D6250-5FDF-4648-AEB0-5A8451CD1992}" destId="{D4973307-9CEA-4B5D-A79F-608172DA0F25}" srcOrd="3" destOrd="0" parTransId="{4F937CDB-7E41-4350-9697-D083268572C6}" sibTransId="{E4B77912-5DA6-4144-828B-7CCAC6277EF7}"/>
    <dgm:cxn modelId="{A8F34A5F-7E9E-45F7-AFF5-535FA9FF5351}" type="presOf" srcId="{8E61A1EC-CF6F-4975-88AD-C07C2C0095AA}" destId="{17CB3F2F-93CA-4BF4-AC4A-43580D0A3687}" srcOrd="0" destOrd="0" presId="urn:microsoft.com/office/officeart/2005/8/layout/vList2"/>
    <dgm:cxn modelId="{FC3A1760-D888-4714-9815-1E8DCC75C748}" srcId="{8E61A1EC-CF6F-4975-88AD-C07C2C0095AA}" destId="{ED2D6250-5FDF-4648-AEB0-5A8451CD1992}" srcOrd="0" destOrd="0" parTransId="{BA7A7799-9745-433F-A9A2-6B5C486434C7}" sibTransId="{F1800C8C-EE97-41F1-B1E2-D81682286D51}"/>
    <dgm:cxn modelId="{5B0D7342-7644-4AF4-95AA-9DDDCE5B115D}" type="presOf" srcId="{76092821-34D2-4ED0-90B1-1EFC5E893549}" destId="{52DC6477-7618-41F3-9954-4535AF5B4189}" srcOrd="0" destOrd="4" presId="urn:microsoft.com/office/officeart/2005/8/layout/vList2"/>
    <dgm:cxn modelId="{E43BD948-245E-44B7-993C-FD2A29DE61E2}" srcId="{ED2D6250-5FDF-4648-AEB0-5A8451CD1992}" destId="{E1252976-3241-4C7B-B4D8-70061FD6C861}" srcOrd="1" destOrd="0" parTransId="{7EDC905C-6E1F-4F4D-A411-B04E00D00DB2}" sibTransId="{90968CEC-88DC-4974-A720-E73FC8468746}"/>
    <dgm:cxn modelId="{9685928D-F34C-44B3-A0FA-03DB7AF7D182}" srcId="{ED2D6250-5FDF-4648-AEB0-5A8451CD1992}" destId="{CA1DE8E6-CA1E-4B2D-A5AA-12CDFAE6CE20}" srcOrd="2" destOrd="0" parTransId="{6EF9E9D6-5BEE-4A96-B81E-EB50B65F37DD}" sibTransId="{EC0EDCC1-3C98-43EC-8A06-F9D5EF2E437E}"/>
    <dgm:cxn modelId="{95D28791-FCD3-44A2-8062-48E9BB2DCCA2}" type="presOf" srcId="{D098DCEA-0BC9-494B-BA3B-335298AD63D0}" destId="{52DC6477-7618-41F3-9954-4535AF5B4189}" srcOrd="0" destOrd="5" presId="urn:microsoft.com/office/officeart/2005/8/layout/vList2"/>
    <dgm:cxn modelId="{A652B9E1-1ADD-46ED-9E87-F93D8655EF57}" srcId="{ED2D6250-5FDF-4648-AEB0-5A8451CD1992}" destId="{A2D28C10-D67D-4301-A88D-807244E3C532}" srcOrd="6" destOrd="0" parTransId="{73EED574-FD0E-403B-AD95-8A36EE7152C2}" sibTransId="{484C7374-2050-44A1-A4C2-0716D93A12C8}"/>
    <dgm:cxn modelId="{03DA24ED-2219-4FE0-8F8C-C3FB02E6F811}" type="presOf" srcId="{A2D28C10-D67D-4301-A88D-807244E3C532}" destId="{52DC6477-7618-41F3-9954-4535AF5B4189}" srcOrd="0" destOrd="6" presId="urn:microsoft.com/office/officeart/2005/8/layout/vList2"/>
    <dgm:cxn modelId="{9E4918F1-ECF8-4A1A-9B01-E4630538F485}" type="presOf" srcId="{D4973307-9CEA-4B5D-A79F-608172DA0F25}" destId="{52DC6477-7618-41F3-9954-4535AF5B4189}" srcOrd="0" destOrd="3" presId="urn:microsoft.com/office/officeart/2005/8/layout/vList2"/>
    <dgm:cxn modelId="{F5D160FE-F7D3-40B8-9FCA-F2B604499B70}" type="presOf" srcId="{ED2D6250-5FDF-4648-AEB0-5A8451CD1992}" destId="{836F58E8-1B98-4A68-BDFD-AE77A2FBF430}" srcOrd="0" destOrd="0" presId="urn:microsoft.com/office/officeart/2005/8/layout/vList2"/>
    <dgm:cxn modelId="{BCBAD6B1-C3E0-4F1A-94A1-F552E462AC21}" type="presParOf" srcId="{17CB3F2F-93CA-4BF4-AC4A-43580D0A3687}" destId="{836F58E8-1B98-4A68-BDFD-AE77A2FBF430}" srcOrd="0" destOrd="0" presId="urn:microsoft.com/office/officeart/2005/8/layout/vList2"/>
    <dgm:cxn modelId="{44D9052B-635F-431B-AB7A-8DB311CD1938}" type="presParOf" srcId="{17CB3F2F-93CA-4BF4-AC4A-43580D0A3687}" destId="{52DC6477-7618-41F3-9954-4535AF5B4189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E61A1EC-CF6F-4975-88AD-C07C2C0095AA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D2D6250-5FDF-4648-AEB0-5A8451CD1992}">
      <dgm:prSet custT="1"/>
      <dgm:spPr/>
      <dgm:t>
        <a:bodyPr/>
        <a:lstStyle/>
        <a:p>
          <a:pPr algn="ctr"/>
          <a:r>
            <a:rPr lang="en-US" sz="4800" b="1"/>
            <a:t>Project workflow</a:t>
          </a:r>
        </a:p>
      </dgm:t>
    </dgm:pt>
    <dgm:pt modelId="{BA7A7799-9745-433F-A9A2-6B5C486434C7}" type="parTrans" cxnId="{FC3A1760-D888-4714-9815-1E8DCC75C748}">
      <dgm:prSet/>
      <dgm:spPr/>
      <dgm:t>
        <a:bodyPr/>
        <a:lstStyle/>
        <a:p>
          <a:endParaRPr lang="en-US"/>
        </a:p>
      </dgm:t>
    </dgm:pt>
    <dgm:pt modelId="{F1800C8C-EE97-41F1-B1E2-D81682286D51}" type="sibTrans" cxnId="{FC3A1760-D888-4714-9815-1E8DCC75C748}">
      <dgm:prSet/>
      <dgm:spPr/>
      <dgm:t>
        <a:bodyPr/>
        <a:lstStyle/>
        <a:p>
          <a:endParaRPr lang="en-US"/>
        </a:p>
      </dgm:t>
    </dgm:pt>
    <dgm:pt modelId="{CDB59224-BB77-4B61-8F6D-E72DBB8D247C}">
      <dgm:prSet custT="1"/>
      <dgm:spPr/>
      <dgm:t>
        <a:bodyPr/>
        <a:lstStyle/>
        <a:p>
          <a:r>
            <a:rPr lang="en-US" sz="3600" kern="1200">
              <a:solidFill>
                <a:prstClr val="white">
                  <a:lumMod val="6500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Collecting dataset</a:t>
          </a:r>
        </a:p>
      </dgm:t>
    </dgm:pt>
    <dgm:pt modelId="{2DBA08FB-2C51-4C91-A002-0100ED92A852}" type="parTrans" cxnId="{CF2AB71B-F442-4FC7-865C-D434559508F9}">
      <dgm:prSet/>
      <dgm:spPr/>
      <dgm:t>
        <a:bodyPr/>
        <a:lstStyle/>
        <a:p>
          <a:endParaRPr lang="en-US"/>
        </a:p>
      </dgm:t>
    </dgm:pt>
    <dgm:pt modelId="{9DB3329A-FD75-4EAC-AAE2-C6179356C2CE}" type="sibTrans" cxnId="{CF2AB71B-F442-4FC7-865C-D434559508F9}">
      <dgm:prSet/>
      <dgm:spPr/>
      <dgm:t>
        <a:bodyPr/>
        <a:lstStyle/>
        <a:p>
          <a:endParaRPr lang="en-US"/>
        </a:p>
      </dgm:t>
    </dgm:pt>
    <dgm:pt modelId="{E1252976-3241-4C7B-B4D8-70061FD6C861}">
      <dgm:prSet custT="1"/>
      <dgm:spPr/>
      <dgm:t>
        <a:bodyPr/>
        <a:lstStyle/>
        <a:p>
          <a:r>
            <a:rPr lang="en-US" sz="3600" kern="120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Pre-training model</a:t>
          </a:r>
        </a:p>
      </dgm:t>
    </dgm:pt>
    <dgm:pt modelId="{7EDC905C-6E1F-4F4D-A411-B04E00D00DB2}" type="parTrans" cxnId="{E43BD948-245E-44B7-993C-FD2A29DE61E2}">
      <dgm:prSet/>
      <dgm:spPr/>
      <dgm:t>
        <a:bodyPr/>
        <a:lstStyle/>
        <a:p>
          <a:endParaRPr lang="en-US"/>
        </a:p>
      </dgm:t>
    </dgm:pt>
    <dgm:pt modelId="{90968CEC-88DC-4974-A720-E73FC8468746}" type="sibTrans" cxnId="{E43BD948-245E-44B7-993C-FD2A29DE61E2}">
      <dgm:prSet/>
      <dgm:spPr/>
      <dgm:t>
        <a:bodyPr/>
        <a:lstStyle/>
        <a:p>
          <a:endParaRPr lang="en-US"/>
        </a:p>
      </dgm:t>
    </dgm:pt>
    <dgm:pt modelId="{CA1DE8E6-CA1E-4B2D-A5AA-12CDFAE6CE20}">
      <dgm:prSet custT="1"/>
      <dgm:spPr/>
      <dgm:t>
        <a:bodyPr/>
        <a:lstStyle/>
        <a:p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Training </a:t>
          </a:r>
        </a:p>
      </dgm:t>
    </dgm:pt>
    <dgm:pt modelId="{6EF9E9D6-5BEE-4A96-B81E-EB50B65F37DD}" type="parTrans" cxnId="{9685928D-F34C-44B3-A0FA-03DB7AF7D182}">
      <dgm:prSet/>
      <dgm:spPr/>
      <dgm:t>
        <a:bodyPr/>
        <a:lstStyle/>
        <a:p>
          <a:endParaRPr lang="en-US"/>
        </a:p>
      </dgm:t>
    </dgm:pt>
    <dgm:pt modelId="{EC0EDCC1-3C98-43EC-8A06-F9D5EF2E437E}" type="sibTrans" cxnId="{9685928D-F34C-44B3-A0FA-03DB7AF7D182}">
      <dgm:prSet/>
      <dgm:spPr/>
      <dgm:t>
        <a:bodyPr/>
        <a:lstStyle/>
        <a:p>
          <a:endParaRPr lang="en-US"/>
        </a:p>
      </dgm:t>
    </dgm:pt>
    <dgm:pt modelId="{D4973307-9CEA-4B5D-A79F-608172DA0F25}">
      <dgm:prSet custT="1"/>
      <dgm:spPr/>
      <dgm:t>
        <a:bodyPr/>
        <a:lstStyle/>
        <a:p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Validation</a:t>
          </a:r>
        </a:p>
      </dgm:t>
    </dgm:pt>
    <dgm:pt modelId="{4F937CDB-7E41-4350-9697-D083268572C6}" type="parTrans" cxnId="{C2E9913E-A1E6-4DA7-BCEB-36AB6E122C3B}">
      <dgm:prSet/>
      <dgm:spPr/>
      <dgm:t>
        <a:bodyPr/>
        <a:lstStyle/>
        <a:p>
          <a:endParaRPr lang="en-US"/>
        </a:p>
      </dgm:t>
    </dgm:pt>
    <dgm:pt modelId="{E4B77912-5DA6-4144-828B-7CCAC6277EF7}" type="sibTrans" cxnId="{C2E9913E-A1E6-4DA7-BCEB-36AB6E122C3B}">
      <dgm:prSet/>
      <dgm:spPr/>
      <dgm:t>
        <a:bodyPr/>
        <a:lstStyle/>
        <a:p>
          <a:endParaRPr lang="en-US"/>
        </a:p>
      </dgm:t>
    </dgm:pt>
    <dgm:pt modelId="{76092821-34D2-4ED0-90B1-1EFC5E893549}">
      <dgm:prSet custT="1"/>
      <dgm:spPr/>
      <dgm:t>
        <a:bodyPr/>
        <a:lstStyle/>
        <a:p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openCV performing</a:t>
          </a:r>
        </a:p>
      </dgm:t>
    </dgm:pt>
    <dgm:pt modelId="{2F527A8D-FDFB-490B-971F-7CF77F56221C}" type="parTrans" cxnId="{A7854420-1B03-49D2-A028-D07992A6E43B}">
      <dgm:prSet/>
      <dgm:spPr/>
      <dgm:t>
        <a:bodyPr/>
        <a:lstStyle/>
        <a:p>
          <a:endParaRPr lang="en-US"/>
        </a:p>
      </dgm:t>
    </dgm:pt>
    <dgm:pt modelId="{2FF89606-F834-40AD-AE4B-7883581AD39A}" type="sibTrans" cxnId="{A7854420-1B03-49D2-A028-D07992A6E43B}">
      <dgm:prSet/>
      <dgm:spPr/>
      <dgm:t>
        <a:bodyPr/>
        <a:lstStyle/>
        <a:p>
          <a:endParaRPr lang="en-US"/>
        </a:p>
      </dgm:t>
    </dgm:pt>
    <dgm:pt modelId="{D098DCEA-0BC9-494B-BA3B-335298AD63D0}">
      <dgm:prSet custT="1"/>
      <dgm:spPr/>
      <dgm:t>
        <a:bodyPr/>
        <a:lstStyle/>
        <a:p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Convert video</a:t>
          </a:r>
        </a:p>
      </dgm:t>
    </dgm:pt>
    <dgm:pt modelId="{5C42231A-DFC2-4C29-B495-C7DE32F01E45}" type="parTrans" cxnId="{F19AE901-2D26-4999-80F4-AFA1590FE5C6}">
      <dgm:prSet/>
      <dgm:spPr/>
      <dgm:t>
        <a:bodyPr/>
        <a:lstStyle/>
        <a:p>
          <a:endParaRPr lang="en-US"/>
        </a:p>
      </dgm:t>
    </dgm:pt>
    <dgm:pt modelId="{E59965E6-8380-4561-B3FA-AC5A8AFF4C56}" type="sibTrans" cxnId="{F19AE901-2D26-4999-80F4-AFA1590FE5C6}">
      <dgm:prSet/>
      <dgm:spPr/>
      <dgm:t>
        <a:bodyPr/>
        <a:lstStyle/>
        <a:p>
          <a:endParaRPr lang="en-US"/>
        </a:p>
      </dgm:t>
    </dgm:pt>
    <dgm:pt modelId="{A2D28C10-D67D-4301-A88D-807244E3C532}">
      <dgm:prSet custT="1"/>
      <dgm:spPr/>
      <dgm:t>
        <a:bodyPr/>
        <a:lstStyle/>
        <a:p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GUI show</a:t>
          </a:r>
        </a:p>
      </dgm:t>
    </dgm:pt>
    <dgm:pt modelId="{73EED574-FD0E-403B-AD95-8A36EE7152C2}" type="parTrans" cxnId="{A652B9E1-1ADD-46ED-9E87-F93D8655EF57}">
      <dgm:prSet/>
      <dgm:spPr/>
      <dgm:t>
        <a:bodyPr/>
        <a:lstStyle/>
        <a:p>
          <a:endParaRPr lang="en-US"/>
        </a:p>
      </dgm:t>
    </dgm:pt>
    <dgm:pt modelId="{484C7374-2050-44A1-A4C2-0716D93A12C8}" type="sibTrans" cxnId="{A652B9E1-1ADD-46ED-9E87-F93D8655EF57}">
      <dgm:prSet/>
      <dgm:spPr/>
      <dgm:t>
        <a:bodyPr/>
        <a:lstStyle/>
        <a:p>
          <a:endParaRPr lang="en-US"/>
        </a:p>
      </dgm:t>
    </dgm:pt>
    <dgm:pt modelId="{17CB3F2F-93CA-4BF4-AC4A-43580D0A3687}" type="pres">
      <dgm:prSet presAssocID="{8E61A1EC-CF6F-4975-88AD-C07C2C0095AA}" presName="linear" presStyleCnt="0">
        <dgm:presLayoutVars>
          <dgm:animLvl val="lvl"/>
          <dgm:resizeHandles val="exact"/>
        </dgm:presLayoutVars>
      </dgm:prSet>
      <dgm:spPr/>
    </dgm:pt>
    <dgm:pt modelId="{836F58E8-1B98-4A68-BDFD-AE77A2FBF430}" type="pres">
      <dgm:prSet presAssocID="{ED2D6250-5FDF-4648-AEB0-5A8451CD1992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52DC6477-7618-41F3-9954-4535AF5B4189}" type="pres">
      <dgm:prSet presAssocID="{ED2D6250-5FDF-4648-AEB0-5A8451CD199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F19AE901-2D26-4999-80F4-AFA1590FE5C6}" srcId="{ED2D6250-5FDF-4648-AEB0-5A8451CD1992}" destId="{D098DCEA-0BC9-494B-BA3B-335298AD63D0}" srcOrd="5" destOrd="0" parTransId="{5C42231A-DFC2-4C29-B495-C7DE32F01E45}" sibTransId="{E59965E6-8380-4561-B3FA-AC5A8AFF4C56}"/>
    <dgm:cxn modelId="{CF2AB71B-F442-4FC7-865C-D434559508F9}" srcId="{ED2D6250-5FDF-4648-AEB0-5A8451CD1992}" destId="{CDB59224-BB77-4B61-8F6D-E72DBB8D247C}" srcOrd="0" destOrd="0" parTransId="{2DBA08FB-2C51-4C91-A002-0100ED92A852}" sibTransId="{9DB3329A-FD75-4EAC-AAE2-C6179356C2CE}"/>
    <dgm:cxn modelId="{A7854420-1B03-49D2-A028-D07992A6E43B}" srcId="{ED2D6250-5FDF-4648-AEB0-5A8451CD1992}" destId="{76092821-34D2-4ED0-90B1-1EFC5E893549}" srcOrd="4" destOrd="0" parTransId="{2F527A8D-FDFB-490B-971F-7CF77F56221C}" sibTransId="{2FF89606-F834-40AD-AE4B-7883581AD39A}"/>
    <dgm:cxn modelId="{63642426-6893-4DE7-8439-9C95CF4E5F44}" type="presOf" srcId="{CA1DE8E6-CA1E-4B2D-A5AA-12CDFAE6CE20}" destId="{52DC6477-7618-41F3-9954-4535AF5B4189}" srcOrd="0" destOrd="2" presId="urn:microsoft.com/office/officeart/2005/8/layout/vList2"/>
    <dgm:cxn modelId="{39E4962C-EC7C-4E40-AB9D-09D29D7A821C}" type="presOf" srcId="{CDB59224-BB77-4B61-8F6D-E72DBB8D247C}" destId="{52DC6477-7618-41F3-9954-4535AF5B4189}" srcOrd="0" destOrd="0" presId="urn:microsoft.com/office/officeart/2005/8/layout/vList2"/>
    <dgm:cxn modelId="{71499D34-BB4E-45F9-A9A0-E1C1C56383F8}" type="presOf" srcId="{E1252976-3241-4C7B-B4D8-70061FD6C861}" destId="{52DC6477-7618-41F3-9954-4535AF5B4189}" srcOrd="0" destOrd="1" presId="urn:microsoft.com/office/officeart/2005/8/layout/vList2"/>
    <dgm:cxn modelId="{C2E9913E-A1E6-4DA7-BCEB-36AB6E122C3B}" srcId="{ED2D6250-5FDF-4648-AEB0-5A8451CD1992}" destId="{D4973307-9CEA-4B5D-A79F-608172DA0F25}" srcOrd="3" destOrd="0" parTransId="{4F937CDB-7E41-4350-9697-D083268572C6}" sibTransId="{E4B77912-5DA6-4144-828B-7CCAC6277EF7}"/>
    <dgm:cxn modelId="{A8F34A5F-7E9E-45F7-AFF5-535FA9FF5351}" type="presOf" srcId="{8E61A1EC-CF6F-4975-88AD-C07C2C0095AA}" destId="{17CB3F2F-93CA-4BF4-AC4A-43580D0A3687}" srcOrd="0" destOrd="0" presId="urn:microsoft.com/office/officeart/2005/8/layout/vList2"/>
    <dgm:cxn modelId="{FC3A1760-D888-4714-9815-1E8DCC75C748}" srcId="{8E61A1EC-CF6F-4975-88AD-C07C2C0095AA}" destId="{ED2D6250-5FDF-4648-AEB0-5A8451CD1992}" srcOrd="0" destOrd="0" parTransId="{BA7A7799-9745-433F-A9A2-6B5C486434C7}" sibTransId="{F1800C8C-EE97-41F1-B1E2-D81682286D51}"/>
    <dgm:cxn modelId="{5B0D7342-7644-4AF4-95AA-9DDDCE5B115D}" type="presOf" srcId="{76092821-34D2-4ED0-90B1-1EFC5E893549}" destId="{52DC6477-7618-41F3-9954-4535AF5B4189}" srcOrd="0" destOrd="4" presId="urn:microsoft.com/office/officeart/2005/8/layout/vList2"/>
    <dgm:cxn modelId="{E43BD948-245E-44B7-993C-FD2A29DE61E2}" srcId="{ED2D6250-5FDF-4648-AEB0-5A8451CD1992}" destId="{E1252976-3241-4C7B-B4D8-70061FD6C861}" srcOrd="1" destOrd="0" parTransId="{7EDC905C-6E1F-4F4D-A411-B04E00D00DB2}" sibTransId="{90968CEC-88DC-4974-A720-E73FC8468746}"/>
    <dgm:cxn modelId="{9685928D-F34C-44B3-A0FA-03DB7AF7D182}" srcId="{ED2D6250-5FDF-4648-AEB0-5A8451CD1992}" destId="{CA1DE8E6-CA1E-4B2D-A5AA-12CDFAE6CE20}" srcOrd="2" destOrd="0" parTransId="{6EF9E9D6-5BEE-4A96-B81E-EB50B65F37DD}" sibTransId="{EC0EDCC1-3C98-43EC-8A06-F9D5EF2E437E}"/>
    <dgm:cxn modelId="{95D28791-FCD3-44A2-8062-48E9BB2DCCA2}" type="presOf" srcId="{D098DCEA-0BC9-494B-BA3B-335298AD63D0}" destId="{52DC6477-7618-41F3-9954-4535AF5B4189}" srcOrd="0" destOrd="5" presId="urn:microsoft.com/office/officeart/2005/8/layout/vList2"/>
    <dgm:cxn modelId="{A652B9E1-1ADD-46ED-9E87-F93D8655EF57}" srcId="{ED2D6250-5FDF-4648-AEB0-5A8451CD1992}" destId="{A2D28C10-D67D-4301-A88D-807244E3C532}" srcOrd="6" destOrd="0" parTransId="{73EED574-FD0E-403B-AD95-8A36EE7152C2}" sibTransId="{484C7374-2050-44A1-A4C2-0716D93A12C8}"/>
    <dgm:cxn modelId="{03DA24ED-2219-4FE0-8F8C-C3FB02E6F811}" type="presOf" srcId="{A2D28C10-D67D-4301-A88D-807244E3C532}" destId="{52DC6477-7618-41F3-9954-4535AF5B4189}" srcOrd="0" destOrd="6" presId="urn:microsoft.com/office/officeart/2005/8/layout/vList2"/>
    <dgm:cxn modelId="{9E4918F1-ECF8-4A1A-9B01-E4630538F485}" type="presOf" srcId="{D4973307-9CEA-4B5D-A79F-608172DA0F25}" destId="{52DC6477-7618-41F3-9954-4535AF5B4189}" srcOrd="0" destOrd="3" presId="urn:microsoft.com/office/officeart/2005/8/layout/vList2"/>
    <dgm:cxn modelId="{F5D160FE-F7D3-40B8-9FCA-F2B604499B70}" type="presOf" srcId="{ED2D6250-5FDF-4648-AEB0-5A8451CD1992}" destId="{836F58E8-1B98-4A68-BDFD-AE77A2FBF430}" srcOrd="0" destOrd="0" presId="urn:microsoft.com/office/officeart/2005/8/layout/vList2"/>
    <dgm:cxn modelId="{BCBAD6B1-C3E0-4F1A-94A1-F552E462AC21}" type="presParOf" srcId="{17CB3F2F-93CA-4BF4-AC4A-43580D0A3687}" destId="{836F58E8-1B98-4A68-BDFD-AE77A2FBF430}" srcOrd="0" destOrd="0" presId="urn:microsoft.com/office/officeart/2005/8/layout/vList2"/>
    <dgm:cxn modelId="{44D9052B-635F-431B-AB7A-8DB311CD1938}" type="presParOf" srcId="{17CB3F2F-93CA-4BF4-AC4A-43580D0A3687}" destId="{52DC6477-7618-41F3-9954-4535AF5B4189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E61A1EC-CF6F-4975-88AD-C07C2C0095AA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D2D6250-5FDF-4648-AEB0-5A8451CD1992}">
      <dgm:prSet custT="1"/>
      <dgm:spPr/>
      <dgm:t>
        <a:bodyPr/>
        <a:lstStyle/>
        <a:p>
          <a:pPr algn="ctr"/>
          <a:r>
            <a:rPr lang="en-US" sz="4800" b="1"/>
            <a:t>Project workflow</a:t>
          </a:r>
        </a:p>
      </dgm:t>
    </dgm:pt>
    <dgm:pt modelId="{BA7A7799-9745-433F-A9A2-6B5C486434C7}" type="parTrans" cxnId="{FC3A1760-D888-4714-9815-1E8DCC75C748}">
      <dgm:prSet/>
      <dgm:spPr/>
      <dgm:t>
        <a:bodyPr/>
        <a:lstStyle/>
        <a:p>
          <a:endParaRPr lang="en-US"/>
        </a:p>
      </dgm:t>
    </dgm:pt>
    <dgm:pt modelId="{F1800C8C-EE97-41F1-B1E2-D81682286D51}" type="sibTrans" cxnId="{FC3A1760-D888-4714-9815-1E8DCC75C748}">
      <dgm:prSet/>
      <dgm:spPr/>
      <dgm:t>
        <a:bodyPr/>
        <a:lstStyle/>
        <a:p>
          <a:endParaRPr lang="en-US"/>
        </a:p>
      </dgm:t>
    </dgm:pt>
    <dgm:pt modelId="{CDB59224-BB77-4B61-8F6D-E72DBB8D247C}">
      <dgm:prSet custT="1"/>
      <dgm:spPr/>
      <dgm:t>
        <a:bodyPr/>
        <a:lstStyle/>
        <a:p>
          <a:r>
            <a:rPr lang="en-US" sz="3600" kern="1200">
              <a:solidFill>
                <a:prstClr val="white">
                  <a:lumMod val="6500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Collecting dataset</a:t>
          </a:r>
        </a:p>
      </dgm:t>
    </dgm:pt>
    <dgm:pt modelId="{2DBA08FB-2C51-4C91-A002-0100ED92A852}" type="parTrans" cxnId="{CF2AB71B-F442-4FC7-865C-D434559508F9}">
      <dgm:prSet/>
      <dgm:spPr/>
      <dgm:t>
        <a:bodyPr/>
        <a:lstStyle/>
        <a:p>
          <a:endParaRPr lang="en-US"/>
        </a:p>
      </dgm:t>
    </dgm:pt>
    <dgm:pt modelId="{9DB3329A-FD75-4EAC-AAE2-C6179356C2CE}" type="sibTrans" cxnId="{CF2AB71B-F442-4FC7-865C-D434559508F9}">
      <dgm:prSet/>
      <dgm:spPr/>
      <dgm:t>
        <a:bodyPr/>
        <a:lstStyle/>
        <a:p>
          <a:endParaRPr lang="en-US"/>
        </a:p>
      </dgm:t>
    </dgm:pt>
    <dgm:pt modelId="{E1252976-3241-4C7B-B4D8-70061FD6C861}">
      <dgm:prSet custT="1"/>
      <dgm:spPr/>
      <dgm:t>
        <a:bodyPr/>
        <a:lstStyle/>
        <a:p>
          <a:r>
            <a:rPr lang="en-US" sz="3600" kern="1200">
              <a:solidFill>
                <a:prstClr val="white">
                  <a:lumMod val="6500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Pre-training model</a:t>
          </a:r>
        </a:p>
      </dgm:t>
    </dgm:pt>
    <dgm:pt modelId="{7EDC905C-6E1F-4F4D-A411-B04E00D00DB2}" type="parTrans" cxnId="{E43BD948-245E-44B7-993C-FD2A29DE61E2}">
      <dgm:prSet/>
      <dgm:spPr/>
      <dgm:t>
        <a:bodyPr/>
        <a:lstStyle/>
        <a:p>
          <a:endParaRPr lang="en-US"/>
        </a:p>
      </dgm:t>
    </dgm:pt>
    <dgm:pt modelId="{90968CEC-88DC-4974-A720-E73FC8468746}" type="sibTrans" cxnId="{E43BD948-245E-44B7-993C-FD2A29DE61E2}">
      <dgm:prSet/>
      <dgm:spPr/>
      <dgm:t>
        <a:bodyPr/>
        <a:lstStyle/>
        <a:p>
          <a:endParaRPr lang="en-US"/>
        </a:p>
      </dgm:t>
    </dgm:pt>
    <dgm:pt modelId="{CA1DE8E6-CA1E-4B2D-A5AA-12CDFAE6CE20}">
      <dgm:prSet custT="1"/>
      <dgm:spPr/>
      <dgm:t>
        <a:bodyPr/>
        <a:lstStyle/>
        <a:p>
          <a:r>
            <a:rPr lang="en-US" sz="3600" kern="120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Training</a:t>
          </a: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 </a:t>
          </a:r>
        </a:p>
      </dgm:t>
    </dgm:pt>
    <dgm:pt modelId="{6EF9E9D6-5BEE-4A96-B81E-EB50B65F37DD}" type="parTrans" cxnId="{9685928D-F34C-44B3-A0FA-03DB7AF7D182}">
      <dgm:prSet/>
      <dgm:spPr/>
      <dgm:t>
        <a:bodyPr/>
        <a:lstStyle/>
        <a:p>
          <a:endParaRPr lang="en-US"/>
        </a:p>
      </dgm:t>
    </dgm:pt>
    <dgm:pt modelId="{EC0EDCC1-3C98-43EC-8A06-F9D5EF2E437E}" type="sibTrans" cxnId="{9685928D-F34C-44B3-A0FA-03DB7AF7D182}">
      <dgm:prSet/>
      <dgm:spPr/>
      <dgm:t>
        <a:bodyPr/>
        <a:lstStyle/>
        <a:p>
          <a:endParaRPr lang="en-US"/>
        </a:p>
      </dgm:t>
    </dgm:pt>
    <dgm:pt modelId="{D4973307-9CEA-4B5D-A79F-608172DA0F25}">
      <dgm:prSet custT="1"/>
      <dgm:spPr/>
      <dgm:t>
        <a:bodyPr/>
        <a:lstStyle/>
        <a:p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Validation</a:t>
          </a:r>
        </a:p>
      </dgm:t>
    </dgm:pt>
    <dgm:pt modelId="{4F937CDB-7E41-4350-9697-D083268572C6}" type="parTrans" cxnId="{C2E9913E-A1E6-4DA7-BCEB-36AB6E122C3B}">
      <dgm:prSet/>
      <dgm:spPr/>
      <dgm:t>
        <a:bodyPr/>
        <a:lstStyle/>
        <a:p>
          <a:endParaRPr lang="en-US"/>
        </a:p>
      </dgm:t>
    </dgm:pt>
    <dgm:pt modelId="{E4B77912-5DA6-4144-828B-7CCAC6277EF7}" type="sibTrans" cxnId="{C2E9913E-A1E6-4DA7-BCEB-36AB6E122C3B}">
      <dgm:prSet/>
      <dgm:spPr/>
      <dgm:t>
        <a:bodyPr/>
        <a:lstStyle/>
        <a:p>
          <a:endParaRPr lang="en-US"/>
        </a:p>
      </dgm:t>
    </dgm:pt>
    <dgm:pt modelId="{76092821-34D2-4ED0-90B1-1EFC5E893549}">
      <dgm:prSet custT="1"/>
      <dgm:spPr/>
      <dgm:t>
        <a:bodyPr/>
        <a:lstStyle/>
        <a:p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openCV performing</a:t>
          </a:r>
        </a:p>
      </dgm:t>
    </dgm:pt>
    <dgm:pt modelId="{2F527A8D-FDFB-490B-971F-7CF77F56221C}" type="parTrans" cxnId="{A7854420-1B03-49D2-A028-D07992A6E43B}">
      <dgm:prSet/>
      <dgm:spPr/>
      <dgm:t>
        <a:bodyPr/>
        <a:lstStyle/>
        <a:p>
          <a:endParaRPr lang="en-US"/>
        </a:p>
      </dgm:t>
    </dgm:pt>
    <dgm:pt modelId="{2FF89606-F834-40AD-AE4B-7883581AD39A}" type="sibTrans" cxnId="{A7854420-1B03-49D2-A028-D07992A6E43B}">
      <dgm:prSet/>
      <dgm:spPr/>
      <dgm:t>
        <a:bodyPr/>
        <a:lstStyle/>
        <a:p>
          <a:endParaRPr lang="en-US"/>
        </a:p>
      </dgm:t>
    </dgm:pt>
    <dgm:pt modelId="{D098DCEA-0BC9-494B-BA3B-335298AD63D0}">
      <dgm:prSet custT="1"/>
      <dgm:spPr/>
      <dgm:t>
        <a:bodyPr/>
        <a:lstStyle/>
        <a:p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Convert video</a:t>
          </a:r>
        </a:p>
      </dgm:t>
    </dgm:pt>
    <dgm:pt modelId="{5C42231A-DFC2-4C29-B495-C7DE32F01E45}" type="parTrans" cxnId="{F19AE901-2D26-4999-80F4-AFA1590FE5C6}">
      <dgm:prSet/>
      <dgm:spPr/>
      <dgm:t>
        <a:bodyPr/>
        <a:lstStyle/>
        <a:p>
          <a:endParaRPr lang="en-US"/>
        </a:p>
      </dgm:t>
    </dgm:pt>
    <dgm:pt modelId="{E59965E6-8380-4561-B3FA-AC5A8AFF4C56}" type="sibTrans" cxnId="{F19AE901-2D26-4999-80F4-AFA1590FE5C6}">
      <dgm:prSet/>
      <dgm:spPr/>
      <dgm:t>
        <a:bodyPr/>
        <a:lstStyle/>
        <a:p>
          <a:endParaRPr lang="en-US"/>
        </a:p>
      </dgm:t>
    </dgm:pt>
    <dgm:pt modelId="{A2D28C10-D67D-4301-A88D-807244E3C532}">
      <dgm:prSet custT="1"/>
      <dgm:spPr/>
      <dgm:t>
        <a:bodyPr/>
        <a:lstStyle/>
        <a:p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GUI show</a:t>
          </a:r>
        </a:p>
      </dgm:t>
    </dgm:pt>
    <dgm:pt modelId="{73EED574-FD0E-403B-AD95-8A36EE7152C2}" type="parTrans" cxnId="{A652B9E1-1ADD-46ED-9E87-F93D8655EF57}">
      <dgm:prSet/>
      <dgm:spPr/>
      <dgm:t>
        <a:bodyPr/>
        <a:lstStyle/>
        <a:p>
          <a:endParaRPr lang="en-US"/>
        </a:p>
      </dgm:t>
    </dgm:pt>
    <dgm:pt modelId="{484C7374-2050-44A1-A4C2-0716D93A12C8}" type="sibTrans" cxnId="{A652B9E1-1ADD-46ED-9E87-F93D8655EF57}">
      <dgm:prSet/>
      <dgm:spPr/>
      <dgm:t>
        <a:bodyPr/>
        <a:lstStyle/>
        <a:p>
          <a:endParaRPr lang="en-US"/>
        </a:p>
      </dgm:t>
    </dgm:pt>
    <dgm:pt modelId="{17CB3F2F-93CA-4BF4-AC4A-43580D0A3687}" type="pres">
      <dgm:prSet presAssocID="{8E61A1EC-CF6F-4975-88AD-C07C2C0095AA}" presName="linear" presStyleCnt="0">
        <dgm:presLayoutVars>
          <dgm:animLvl val="lvl"/>
          <dgm:resizeHandles val="exact"/>
        </dgm:presLayoutVars>
      </dgm:prSet>
      <dgm:spPr/>
    </dgm:pt>
    <dgm:pt modelId="{836F58E8-1B98-4A68-BDFD-AE77A2FBF430}" type="pres">
      <dgm:prSet presAssocID="{ED2D6250-5FDF-4648-AEB0-5A8451CD1992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52DC6477-7618-41F3-9954-4535AF5B4189}" type="pres">
      <dgm:prSet presAssocID="{ED2D6250-5FDF-4648-AEB0-5A8451CD199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F19AE901-2D26-4999-80F4-AFA1590FE5C6}" srcId="{ED2D6250-5FDF-4648-AEB0-5A8451CD1992}" destId="{D098DCEA-0BC9-494B-BA3B-335298AD63D0}" srcOrd="5" destOrd="0" parTransId="{5C42231A-DFC2-4C29-B495-C7DE32F01E45}" sibTransId="{E59965E6-8380-4561-B3FA-AC5A8AFF4C56}"/>
    <dgm:cxn modelId="{CF2AB71B-F442-4FC7-865C-D434559508F9}" srcId="{ED2D6250-5FDF-4648-AEB0-5A8451CD1992}" destId="{CDB59224-BB77-4B61-8F6D-E72DBB8D247C}" srcOrd="0" destOrd="0" parTransId="{2DBA08FB-2C51-4C91-A002-0100ED92A852}" sibTransId="{9DB3329A-FD75-4EAC-AAE2-C6179356C2CE}"/>
    <dgm:cxn modelId="{A7854420-1B03-49D2-A028-D07992A6E43B}" srcId="{ED2D6250-5FDF-4648-AEB0-5A8451CD1992}" destId="{76092821-34D2-4ED0-90B1-1EFC5E893549}" srcOrd="4" destOrd="0" parTransId="{2F527A8D-FDFB-490B-971F-7CF77F56221C}" sibTransId="{2FF89606-F834-40AD-AE4B-7883581AD39A}"/>
    <dgm:cxn modelId="{63642426-6893-4DE7-8439-9C95CF4E5F44}" type="presOf" srcId="{CA1DE8E6-CA1E-4B2D-A5AA-12CDFAE6CE20}" destId="{52DC6477-7618-41F3-9954-4535AF5B4189}" srcOrd="0" destOrd="2" presId="urn:microsoft.com/office/officeart/2005/8/layout/vList2"/>
    <dgm:cxn modelId="{39E4962C-EC7C-4E40-AB9D-09D29D7A821C}" type="presOf" srcId="{CDB59224-BB77-4B61-8F6D-E72DBB8D247C}" destId="{52DC6477-7618-41F3-9954-4535AF5B4189}" srcOrd="0" destOrd="0" presId="urn:microsoft.com/office/officeart/2005/8/layout/vList2"/>
    <dgm:cxn modelId="{71499D34-BB4E-45F9-A9A0-E1C1C56383F8}" type="presOf" srcId="{E1252976-3241-4C7B-B4D8-70061FD6C861}" destId="{52DC6477-7618-41F3-9954-4535AF5B4189}" srcOrd="0" destOrd="1" presId="urn:microsoft.com/office/officeart/2005/8/layout/vList2"/>
    <dgm:cxn modelId="{C2E9913E-A1E6-4DA7-BCEB-36AB6E122C3B}" srcId="{ED2D6250-5FDF-4648-AEB0-5A8451CD1992}" destId="{D4973307-9CEA-4B5D-A79F-608172DA0F25}" srcOrd="3" destOrd="0" parTransId="{4F937CDB-7E41-4350-9697-D083268572C6}" sibTransId="{E4B77912-5DA6-4144-828B-7CCAC6277EF7}"/>
    <dgm:cxn modelId="{A8F34A5F-7E9E-45F7-AFF5-535FA9FF5351}" type="presOf" srcId="{8E61A1EC-CF6F-4975-88AD-C07C2C0095AA}" destId="{17CB3F2F-93CA-4BF4-AC4A-43580D0A3687}" srcOrd="0" destOrd="0" presId="urn:microsoft.com/office/officeart/2005/8/layout/vList2"/>
    <dgm:cxn modelId="{FC3A1760-D888-4714-9815-1E8DCC75C748}" srcId="{8E61A1EC-CF6F-4975-88AD-C07C2C0095AA}" destId="{ED2D6250-5FDF-4648-AEB0-5A8451CD1992}" srcOrd="0" destOrd="0" parTransId="{BA7A7799-9745-433F-A9A2-6B5C486434C7}" sibTransId="{F1800C8C-EE97-41F1-B1E2-D81682286D51}"/>
    <dgm:cxn modelId="{5B0D7342-7644-4AF4-95AA-9DDDCE5B115D}" type="presOf" srcId="{76092821-34D2-4ED0-90B1-1EFC5E893549}" destId="{52DC6477-7618-41F3-9954-4535AF5B4189}" srcOrd="0" destOrd="4" presId="urn:microsoft.com/office/officeart/2005/8/layout/vList2"/>
    <dgm:cxn modelId="{E43BD948-245E-44B7-993C-FD2A29DE61E2}" srcId="{ED2D6250-5FDF-4648-AEB0-5A8451CD1992}" destId="{E1252976-3241-4C7B-B4D8-70061FD6C861}" srcOrd="1" destOrd="0" parTransId="{7EDC905C-6E1F-4F4D-A411-B04E00D00DB2}" sibTransId="{90968CEC-88DC-4974-A720-E73FC8468746}"/>
    <dgm:cxn modelId="{9685928D-F34C-44B3-A0FA-03DB7AF7D182}" srcId="{ED2D6250-5FDF-4648-AEB0-5A8451CD1992}" destId="{CA1DE8E6-CA1E-4B2D-A5AA-12CDFAE6CE20}" srcOrd="2" destOrd="0" parTransId="{6EF9E9D6-5BEE-4A96-B81E-EB50B65F37DD}" sibTransId="{EC0EDCC1-3C98-43EC-8A06-F9D5EF2E437E}"/>
    <dgm:cxn modelId="{95D28791-FCD3-44A2-8062-48E9BB2DCCA2}" type="presOf" srcId="{D098DCEA-0BC9-494B-BA3B-335298AD63D0}" destId="{52DC6477-7618-41F3-9954-4535AF5B4189}" srcOrd="0" destOrd="5" presId="urn:microsoft.com/office/officeart/2005/8/layout/vList2"/>
    <dgm:cxn modelId="{A652B9E1-1ADD-46ED-9E87-F93D8655EF57}" srcId="{ED2D6250-5FDF-4648-AEB0-5A8451CD1992}" destId="{A2D28C10-D67D-4301-A88D-807244E3C532}" srcOrd="6" destOrd="0" parTransId="{73EED574-FD0E-403B-AD95-8A36EE7152C2}" sibTransId="{484C7374-2050-44A1-A4C2-0716D93A12C8}"/>
    <dgm:cxn modelId="{03DA24ED-2219-4FE0-8F8C-C3FB02E6F811}" type="presOf" srcId="{A2D28C10-D67D-4301-A88D-807244E3C532}" destId="{52DC6477-7618-41F3-9954-4535AF5B4189}" srcOrd="0" destOrd="6" presId="urn:microsoft.com/office/officeart/2005/8/layout/vList2"/>
    <dgm:cxn modelId="{9E4918F1-ECF8-4A1A-9B01-E4630538F485}" type="presOf" srcId="{D4973307-9CEA-4B5D-A79F-608172DA0F25}" destId="{52DC6477-7618-41F3-9954-4535AF5B4189}" srcOrd="0" destOrd="3" presId="urn:microsoft.com/office/officeart/2005/8/layout/vList2"/>
    <dgm:cxn modelId="{F5D160FE-F7D3-40B8-9FCA-F2B604499B70}" type="presOf" srcId="{ED2D6250-5FDF-4648-AEB0-5A8451CD1992}" destId="{836F58E8-1B98-4A68-BDFD-AE77A2FBF430}" srcOrd="0" destOrd="0" presId="urn:microsoft.com/office/officeart/2005/8/layout/vList2"/>
    <dgm:cxn modelId="{BCBAD6B1-C3E0-4F1A-94A1-F552E462AC21}" type="presParOf" srcId="{17CB3F2F-93CA-4BF4-AC4A-43580D0A3687}" destId="{836F58E8-1B98-4A68-BDFD-AE77A2FBF430}" srcOrd="0" destOrd="0" presId="urn:microsoft.com/office/officeart/2005/8/layout/vList2"/>
    <dgm:cxn modelId="{44D9052B-635F-431B-AB7A-8DB311CD1938}" type="presParOf" srcId="{17CB3F2F-93CA-4BF4-AC4A-43580D0A3687}" destId="{52DC6477-7618-41F3-9954-4535AF5B4189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E61A1EC-CF6F-4975-88AD-C07C2C0095AA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D2D6250-5FDF-4648-AEB0-5A8451CD1992}">
      <dgm:prSet custT="1"/>
      <dgm:spPr/>
      <dgm:t>
        <a:bodyPr/>
        <a:lstStyle/>
        <a:p>
          <a:pPr algn="ctr"/>
          <a:r>
            <a:rPr lang="en-US" sz="4800" b="1"/>
            <a:t>Project workflow</a:t>
          </a:r>
        </a:p>
      </dgm:t>
    </dgm:pt>
    <dgm:pt modelId="{BA7A7799-9745-433F-A9A2-6B5C486434C7}" type="parTrans" cxnId="{FC3A1760-D888-4714-9815-1E8DCC75C748}">
      <dgm:prSet/>
      <dgm:spPr/>
      <dgm:t>
        <a:bodyPr/>
        <a:lstStyle/>
        <a:p>
          <a:endParaRPr lang="en-US"/>
        </a:p>
      </dgm:t>
    </dgm:pt>
    <dgm:pt modelId="{F1800C8C-EE97-41F1-B1E2-D81682286D51}" type="sibTrans" cxnId="{FC3A1760-D888-4714-9815-1E8DCC75C748}">
      <dgm:prSet/>
      <dgm:spPr/>
      <dgm:t>
        <a:bodyPr/>
        <a:lstStyle/>
        <a:p>
          <a:endParaRPr lang="en-US"/>
        </a:p>
      </dgm:t>
    </dgm:pt>
    <dgm:pt modelId="{CDB59224-BB77-4B61-8F6D-E72DBB8D247C}">
      <dgm:prSet custT="1"/>
      <dgm:spPr/>
      <dgm:t>
        <a:bodyPr/>
        <a:lstStyle/>
        <a:p>
          <a:r>
            <a:rPr lang="en-US" sz="3600" kern="1200">
              <a:solidFill>
                <a:prstClr val="white">
                  <a:lumMod val="6500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Collecting dataset</a:t>
          </a:r>
        </a:p>
      </dgm:t>
    </dgm:pt>
    <dgm:pt modelId="{2DBA08FB-2C51-4C91-A002-0100ED92A852}" type="parTrans" cxnId="{CF2AB71B-F442-4FC7-865C-D434559508F9}">
      <dgm:prSet/>
      <dgm:spPr/>
      <dgm:t>
        <a:bodyPr/>
        <a:lstStyle/>
        <a:p>
          <a:endParaRPr lang="en-US"/>
        </a:p>
      </dgm:t>
    </dgm:pt>
    <dgm:pt modelId="{9DB3329A-FD75-4EAC-AAE2-C6179356C2CE}" type="sibTrans" cxnId="{CF2AB71B-F442-4FC7-865C-D434559508F9}">
      <dgm:prSet/>
      <dgm:spPr/>
      <dgm:t>
        <a:bodyPr/>
        <a:lstStyle/>
        <a:p>
          <a:endParaRPr lang="en-US"/>
        </a:p>
      </dgm:t>
    </dgm:pt>
    <dgm:pt modelId="{E1252976-3241-4C7B-B4D8-70061FD6C861}">
      <dgm:prSet custT="1"/>
      <dgm:spPr/>
      <dgm:t>
        <a:bodyPr/>
        <a:lstStyle/>
        <a:p>
          <a:r>
            <a:rPr lang="en-US" sz="3600" kern="1200">
              <a:solidFill>
                <a:prstClr val="white">
                  <a:lumMod val="6500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Pre-training model</a:t>
          </a:r>
        </a:p>
      </dgm:t>
    </dgm:pt>
    <dgm:pt modelId="{7EDC905C-6E1F-4F4D-A411-B04E00D00DB2}" type="parTrans" cxnId="{E43BD948-245E-44B7-993C-FD2A29DE61E2}">
      <dgm:prSet/>
      <dgm:spPr/>
      <dgm:t>
        <a:bodyPr/>
        <a:lstStyle/>
        <a:p>
          <a:endParaRPr lang="en-US"/>
        </a:p>
      </dgm:t>
    </dgm:pt>
    <dgm:pt modelId="{90968CEC-88DC-4974-A720-E73FC8468746}" type="sibTrans" cxnId="{E43BD948-245E-44B7-993C-FD2A29DE61E2}">
      <dgm:prSet/>
      <dgm:spPr/>
      <dgm:t>
        <a:bodyPr/>
        <a:lstStyle/>
        <a:p>
          <a:endParaRPr lang="en-US"/>
        </a:p>
      </dgm:t>
    </dgm:pt>
    <dgm:pt modelId="{CA1DE8E6-CA1E-4B2D-A5AA-12CDFAE6CE20}">
      <dgm:prSet custT="1"/>
      <dgm:spPr/>
      <dgm:t>
        <a:bodyPr/>
        <a:lstStyle/>
        <a:p>
          <a:r>
            <a:rPr lang="en-US" sz="3600" kern="1200">
              <a:solidFill>
                <a:prstClr val="white">
                  <a:lumMod val="6500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Training</a:t>
          </a: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 </a:t>
          </a:r>
        </a:p>
      </dgm:t>
    </dgm:pt>
    <dgm:pt modelId="{6EF9E9D6-5BEE-4A96-B81E-EB50B65F37DD}" type="parTrans" cxnId="{9685928D-F34C-44B3-A0FA-03DB7AF7D182}">
      <dgm:prSet/>
      <dgm:spPr/>
      <dgm:t>
        <a:bodyPr/>
        <a:lstStyle/>
        <a:p>
          <a:endParaRPr lang="en-US"/>
        </a:p>
      </dgm:t>
    </dgm:pt>
    <dgm:pt modelId="{EC0EDCC1-3C98-43EC-8A06-F9D5EF2E437E}" type="sibTrans" cxnId="{9685928D-F34C-44B3-A0FA-03DB7AF7D182}">
      <dgm:prSet/>
      <dgm:spPr/>
      <dgm:t>
        <a:bodyPr/>
        <a:lstStyle/>
        <a:p>
          <a:endParaRPr lang="en-US"/>
        </a:p>
      </dgm:t>
    </dgm:pt>
    <dgm:pt modelId="{D4973307-9CEA-4B5D-A79F-608172DA0F25}">
      <dgm:prSet custT="1"/>
      <dgm:spPr/>
      <dgm:t>
        <a:bodyPr/>
        <a:lstStyle/>
        <a:p>
          <a:r>
            <a:rPr lang="en-US" sz="3600" kern="120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Validation</a:t>
          </a:r>
        </a:p>
      </dgm:t>
    </dgm:pt>
    <dgm:pt modelId="{4F937CDB-7E41-4350-9697-D083268572C6}" type="parTrans" cxnId="{C2E9913E-A1E6-4DA7-BCEB-36AB6E122C3B}">
      <dgm:prSet/>
      <dgm:spPr/>
      <dgm:t>
        <a:bodyPr/>
        <a:lstStyle/>
        <a:p>
          <a:endParaRPr lang="en-US"/>
        </a:p>
      </dgm:t>
    </dgm:pt>
    <dgm:pt modelId="{E4B77912-5DA6-4144-828B-7CCAC6277EF7}" type="sibTrans" cxnId="{C2E9913E-A1E6-4DA7-BCEB-36AB6E122C3B}">
      <dgm:prSet/>
      <dgm:spPr/>
      <dgm:t>
        <a:bodyPr/>
        <a:lstStyle/>
        <a:p>
          <a:endParaRPr lang="en-US"/>
        </a:p>
      </dgm:t>
    </dgm:pt>
    <dgm:pt modelId="{76092821-34D2-4ED0-90B1-1EFC5E893549}">
      <dgm:prSet custT="1"/>
      <dgm:spPr/>
      <dgm:t>
        <a:bodyPr/>
        <a:lstStyle/>
        <a:p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openCV performing</a:t>
          </a:r>
        </a:p>
      </dgm:t>
    </dgm:pt>
    <dgm:pt modelId="{2F527A8D-FDFB-490B-971F-7CF77F56221C}" type="parTrans" cxnId="{A7854420-1B03-49D2-A028-D07992A6E43B}">
      <dgm:prSet/>
      <dgm:spPr/>
      <dgm:t>
        <a:bodyPr/>
        <a:lstStyle/>
        <a:p>
          <a:endParaRPr lang="en-US"/>
        </a:p>
      </dgm:t>
    </dgm:pt>
    <dgm:pt modelId="{2FF89606-F834-40AD-AE4B-7883581AD39A}" type="sibTrans" cxnId="{A7854420-1B03-49D2-A028-D07992A6E43B}">
      <dgm:prSet/>
      <dgm:spPr/>
      <dgm:t>
        <a:bodyPr/>
        <a:lstStyle/>
        <a:p>
          <a:endParaRPr lang="en-US"/>
        </a:p>
      </dgm:t>
    </dgm:pt>
    <dgm:pt modelId="{D098DCEA-0BC9-494B-BA3B-335298AD63D0}">
      <dgm:prSet custT="1"/>
      <dgm:spPr/>
      <dgm:t>
        <a:bodyPr/>
        <a:lstStyle/>
        <a:p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Convert video</a:t>
          </a:r>
        </a:p>
      </dgm:t>
    </dgm:pt>
    <dgm:pt modelId="{5C42231A-DFC2-4C29-B495-C7DE32F01E45}" type="parTrans" cxnId="{F19AE901-2D26-4999-80F4-AFA1590FE5C6}">
      <dgm:prSet/>
      <dgm:spPr/>
      <dgm:t>
        <a:bodyPr/>
        <a:lstStyle/>
        <a:p>
          <a:endParaRPr lang="en-US"/>
        </a:p>
      </dgm:t>
    </dgm:pt>
    <dgm:pt modelId="{E59965E6-8380-4561-B3FA-AC5A8AFF4C56}" type="sibTrans" cxnId="{F19AE901-2D26-4999-80F4-AFA1590FE5C6}">
      <dgm:prSet/>
      <dgm:spPr/>
      <dgm:t>
        <a:bodyPr/>
        <a:lstStyle/>
        <a:p>
          <a:endParaRPr lang="en-US"/>
        </a:p>
      </dgm:t>
    </dgm:pt>
    <dgm:pt modelId="{A2D28C10-D67D-4301-A88D-807244E3C532}">
      <dgm:prSet custT="1"/>
      <dgm:spPr/>
      <dgm:t>
        <a:bodyPr/>
        <a:lstStyle/>
        <a:p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GUI show</a:t>
          </a:r>
        </a:p>
      </dgm:t>
    </dgm:pt>
    <dgm:pt modelId="{73EED574-FD0E-403B-AD95-8A36EE7152C2}" type="parTrans" cxnId="{A652B9E1-1ADD-46ED-9E87-F93D8655EF57}">
      <dgm:prSet/>
      <dgm:spPr/>
      <dgm:t>
        <a:bodyPr/>
        <a:lstStyle/>
        <a:p>
          <a:endParaRPr lang="en-US"/>
        </a:p>
      </dgm:t>
    </dgm:pt>
    <dgm:pt modelId="{484C7374-2050-44A1-A4C2-0716D93A12C8}" type="sibTrans" cxnId="{A652B9E1-1ADD-46ED-9E87-F93D8655EF57}">
      <dgm:prSet/>
      <dgm:spPr/>
      <dgm:t>
        <a:bodyPr/>
        <a:lstStyle/>
        <a:p>
          <a:endParaRPr lang="en-US"/>
        </a:p>
      </dgm:t>
    </dgm:pt>
    <dgm:pt modelId="{17CB3F2F-93CA-4BF4-AC4A-43580D0A3687}" type="pres">
      <dgm:prSet presAssocID="{8E61A1EC-CF6F-4975-88AD-C07C2C0095AA}" presName="linear" presStyleCnt="0">
        <dgm:presLayoutVars>
          <dgm:animLvl val="lvl"/>
          <dgm:resizeHandles val="exact"/>
        </dgm:presLayoutVars>
      </dgm:prSet>
      <dgm:spPr/>
    </dgm:pt>
    <dgm:pt modelId="{836F58E8-1B98-4A68-BDFD-AE77A2FBF430}" type="pres">
      <dgm:prSet presAssocID="{ED2D6250-5FDF-4648-AEB0-5A8451CD1992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52DC6477-7618-41F3-9954-4535AF5B4189}" type="pres">
      <dgm:prSet presAssocID="{ED2D6250-5FDF-4648-AEB0-5A8451CD199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F19AE901-2D26-4999-80F4-AFA1590FE5C6}" srcId="{ED2D6250-5FDF-4648-AEB0-5A8451CD1992}" destId="{D098DCEA-0BC9-494B-BA3B-335298AD63D0}" srcOrd="5" destOrd="0" parTransId="{5C42231A-DFC2-4C29-B495-C7DE32F01E45}" sibTransId="{E59965E6-8380-4561-B3FA-AC5A8AFF4C56}"/>
    <dgm:cxn modelId="{CF2AB71B-F442-4FC7-865C-D434559508F9}" srcId="{ED2D6250-5FDF-4648-AEB0-5A8451CD1992}" destId="{CDB59224-BB77-4B61-8F6D-E72DBB8D247C}" srcOrd="0" destOrd="0" parTransId="{2DBA08FB-2C51-4C91-A002-0100ED92A852}" sibTransId="{9DB3329A-FD75-4EAC-AAE2-C6179356C2CE}"/>
    <dgm:cxn modelId="{A7854420-1B03-49D2-A028-D07992A6E43B}" srcId="{ED2D6250-5FDF-4648-AEB0-5A8451CD1992}" destId="{76092821-34D2-4ED0-90B1-1EFC5E893549}" srcOrd="4" destOrd="0" parTransId="{2F527A8D-FDFB-490B-971F-7CF77F56221C}" sibTransId="{2FF89606-F834-40AD-AE4B-7883581AD39A}"/>
    <dgm:cxn modelId="{63642426-6893-4DE7-8439-9C95CF4E5F44}" type="presOf" srcId="{CA1DE8E6-CA1E-4B2D-A5AA-12CDFAE6CE20}" destId="{52DC6477-7618-41F3-9954-4535AF5B4189}" srcOrd="0" destOrd="2" presId="urn:microsoft.com/office/officeart/2005/8/layout/vList2"/>
    <dgm:cxn modelId="{39E4962C-EC7C-4E40-AB9D-09D29D7A821C}" type="presOf" srcId="{CDB59224-BB77-4B61-8F6D-E72DBB8D247C}" destId="{52DC6477-7618-41F3-9954-4535AF5B4189}" srcOrd="0" destOrd="0" presId="urn:microsoft.com/office/officeart/2005/8/layout/vList2"/>
    <dgm:cxn modelId="{71499D34-BB4E-45F9-A9A0-E1C1C56383F8}" type="presOf" srcId="{E1252976-3241-4C7B-B4D8-70061FD6C861}" destId="{52DC6477-7618-41F3-9954-4535AF5B4189}" srcOrd="0" destOrd="1" presId="urn:microsoft.com/office/officeart/2005/8/layout/vList2"/>
    <dgm:cxn modelId="{C2E9913E-A1E6-4DA7-BCEB-36AB6E122C3B}" srcId="{ED2D6250-5FDF-4648-AEB0-5A8451CD1992}" destId="{D4973307-9CEA-4B5D-A79F-608172DA0F25}" srcOrd="3" destOrd="0" parTransId="{4F937CDB-7E41-4350-9697-D083268572C6}" sibTransId="{E4B77912-5DA6-4144-828B-7CCAC6277EF7}"/>
    <dgm:cxn modelId="{A8F34A5F-7E9E-45F7-AFF5-535FA9FF5351}" type="presOf" srcId="{8E61A1EC-CF6F-4975-88AD-C07C2C0095AA}" destId="{17CB3F2F-93CA-4BF4-AC4A-43580D0A3687}" srcOrd="0" destOrd="0" presId="urn:microsoft.com/office/officeart/2005/8/layout/vList2"/>
    <dgm:cxn modelId="{FC3A1760-D888-4714-9815-1E8DCC75C748}" srcId="{8E61A1EC-CF6F-4975-88AD-C07C2C0095AA}" destId="{ED2D6250-5FDF-4648-AEB0-5A8451CD1992}" srcOrd="0" destOrd="0" parTransId="{BA7A7799-9745-433F-A9A2-6B5C486434C7}" sibTransId="{F1800C8C-EE97-41F1-B1E2-D81682286D51}"/>
    <dgm:cxn modelId="{5B0D7342-7644-4AF4-95AA-9DDDCE5B115D}" type="presOf" srcId="{76092821-34D2-4ED0-90B1-1EFC5E893549}" destId="{52DC6477-7618-41F3-9954-4535AF5B4189}" srcOrd="0" destOrd="4" presId="urn:microsoft.com/office/officeart/2005/8/layout/vList2"/>
    <dgm:cxn modelId="{E43BD948-245E-44B7-993C-FD2A29DE61E2}" srcId="{ED2D6250-5FDF-4648-AEB0-5A8451CD1992}" destId="{E1252976-3241-4C7B-B4D8-70061FD6C861}" srcOrd="1" destOrd="0" parTransId="{7EDC905C-6E1F-4F4D-A411-B04E00D00DB2}" sibTransId="{90968CEC-88DC-4974-A720-E73FC8468746}"/>
    <dgm:cxn modelId="{9685928D-F34C-44B3-A0FA-03DB7AF7D182}" srcId="{ED2D6250-5FDF-4648-AEB0-5A8451CD1992}" destId="{CA1DE8E6-CA1E-4B2D-A5AA-12CDFAE6CE20}" srcOrd="2" destOrd="0" parTransId="{6EF9E9D6-5BEE-4A96-B81E-EB50B65F37DD}" sibTransId="{EC0EDCC1-3C98-43EC-8A06-F9D5EF2E437E}"/>
    <dgm:cxn modelId="{95D28791-FCD3-44A2-8062-48E9BB2DCCA2}" type="presOf" srcId="{D098DCEA-0BC9-494B-BA3B-335298AD63D0}" destId="{52DC6477-7618-41F3-9954-4535AF5B4189}" srcOrd="0" destOrd="5" presId="urn:microsoft.com/office/officeart/2005/8/layout/vList2"/>
    <dgm:cxn modelId="{A652B9E1-1ADD-46ED-9E87-F93D8655EF57}" srcId="{ED2D6250-5FDF-4648-AEB0-5A8451CD1992}" destId="{A2D28C10-D67D-4301-A88D-807244E3C532}" srcOrd="6" destOrd="0" parTransId="{73EED574-FD0E-403B-AD95-8A36EE7152C2}" sibTransId="{484C7374-2050-44A1-A4C2-0716D93A12C8}"/>
    <dgm:cxn modelId="{03DA24ED-2219-4FE0-8F8C-C3FB02E6F811}" type="presOf" srcId="{A2D28C10-D67D-4301-A88D-807244E3C532}" destId="{52DC6477-7618-41F3-9954-4535AF5B4189}" srcOrd="0" destOrd="6" presId="urn:microsoft.com/office/officeart/2005/8/layout/vList2"/>
    <dgm:cxn modelId="{9E4918F1-ECF8-4A1A-9B01-E4630538F485}" type="presOf" srcId="{D4973307-9CEA-4B5D-A79F-608172DA0F25}" destId="{52DC6477-7618-41F3-9954-4535AF5B4189}" srcOrd="0" destOrd="3" presId="urn:microsoft.com/office/officeart/2005/8/layout/vList2"/>
    <dgm:cxn modelId="{F5D160FE-F7D3-40B8-9FCA-F2B604499B70}" type="presOf" srcId="{ED2D6250-5FDF-4648-AEB0-5A8451CD1992}" destId="{836F58E8-1B98-4A68-BDFD-AE77A2FBF430}" srcOrd="0" destOrd="0" presId="urn:microsoft.com/office/officeart/2005/8/layout/vList2"/>
    <dgm:cxn modelId="{BCBAD6B1-C3E0-4F1A-94A1-F552E462AC21}" type="presParOf" srcId="{17CB3F2F-93CA-4BF4-AC4A-43580D0A3687}" destId="{836F58E8-1B98-4A68-BDFD-AE77A2FBF430}" srcOrd="0" destOrd="0" presId="urn:microsoft.com/office/officeart/2005/8/layout/vList2"/>
    <dgm:cxn modelId="{44D9052B-635F-431B-AB7A-8DB311CD1938}" type="presParOf" srcId="{17CB3F2F-93CA-4BF4-AC4A-43580D0A3687}" destId="{52DC6477-7618-41F3-9954-4535AF5B4189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E61A1EC-CF6F-4975-88AD-C07C2C0095AA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D2D6250-5FDF-4648-AEB0-5A8451CD1992}">
      <dgm:prSet custT="1"/>
      <dgm:spPr/>
      <dgm:t>
        <a:bodyPr/>
        <a:lstStyle/>
        <a:p>
          <a:pPr algn="ctr"/>
          <a:r>
            <a:rPr lang="en-US" sz="4800" b="1"/>
            <a:t>Project workflow</a:t>
          </a:r>
        </a:p>
      </dgm:t>
    </dgm:pt>
    <dgm:pt modelId="{BA7A7799-9745-433F-A9A2-6B5C486434C7}" type="parTrans" cxnId="{FC3A1760-D888-4714-9815-1E8DCC75C748}">
      <dgm:prSet/>
      <dgm:spPr/>
      <dgm:t>
        <a:bodyPr/>
        <a:lstStyle/>
        <a:p>
          <a:endParaRPr lang="en-US"/>
        </a:p>
      </dgm:t>
    </dgm:pt>
    <dgm:pt modelId="{F1800C8C-EE97-41F1-B1E2-D81682286D51}" type="sibTrans" cxnId="{FC3A1760-D888-4714-9815-1E8DCC75C748}">
      <dgm:prSet/>
      <dgm:spPr/>
      <dgm:t>
        <a:bodyPr/>
        <a:lstStyle/>
        <a:p>
          <a:endParaRPr lang="en-US"/>
        </a:p>
      </dgm:t>
    </dgm:pt>
    <dgm:pt modelId="{CDB59224-BB77-4B61-8F6D-E72DBB8D247C}">
      <dgm:prSet custT="1"/>
      <dgm:spPr/>
      <dgm:t>
        <a:bodyPr/>
        <a:lstStyle/>
        <a:p>
          <a:r>
            <a:rPr lang="en-US" sz="3600" kern="1200">
              <a:solidFill>
                <a:prstClr val="white">
                  <a:lumMod val="6500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Collecting dataset</a:t>
          </a:r>
        </a:p>
      </dgm:t>
    </dgm:pt>
    <dgm:pt modelId="{2DBA08FB-2C51-4C91-A002-0100ED92A852}" type="parTrans" cxnId="{CF2AB71B-F442-4FC7-865C-D434559508F9}">
      <dgm:prSet/>
      <dgm:spPr/>
      <dgm:t>
        <a:bodyPr/>
        <a:lstStyle/>
        <a:p>
          <a:endParaRPr lang="en-US"/>
        </a:p>
      </dgm:t>
    </dgm:pt>
    <dgm:pt modelId="{9DB3329A-FD75-4EAC-AAE2-C6179356C2CE}" type="sibTrans" cxnId="{CF2AB71B-F442-4FC7-865C-D434559508F9}">
      <dgm:prSet/>
      <dgm:spPr/>
      <dgm:t>
        <a:bodyPr/>
        <a:lstStyle/>
        <a:p>
          <a:endParaRPr lang="en-US"/>
        </a:p>
      </dgm:t>
    </dgm:pt>
    <dgm:pt modelId="{E1252976-3241-4C7B-B4D8-70061FD6C861}">
      <dgm:prSet custT="1"/>
      <dgm:spPr/>
      <dgm:t>
        <a:bodyPr/>
        <a:lstStyle/>
        <a:p>
          <a:r>
            <a:rPr lang="en-US" sz="3600" kern="1200">
              <a:solidFill>
                <a:prstClr val="white">
                  <a:lumMod val="6500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Pre-training model</a:t>
          </a:r>
        </a:p>
      </dgm:t>
    </dgm:pt>
    <dgm:pt modelId="{7EDC905C-6E1F-4F4D-A411-B04E00D00DB2}" type="parTrans" cxnId="{E43BD948-245E-44B7-993C-FD2A29DE61E2}">
      <dgm:prSet/>
      <dgm:spPr/>
      <dgm:t>
        <a:bodyPr/>
        <a:lstStyle/>
        <a:p>
          <a:endParaRPr lang="en-US"/>
        </a:p>
      </dgm:t>
    </dgm:pt>
    <dgm:pt modelId="{90968CEC-88DC-4974-A720-E73FC8468746}" type="sibTrans" cxnId="{E43BD948-245E-44B7-993C-FD2A29DE61E2}">
      <dgm:prSet/>
      <dgm:spPr/>
      <dgm:t>
        <a:bodyPr/>
        <a:lstStyle/>
        <a:p>
          <a:endParaRPr lang="en-US"/>
        </a:p>
      </dgm:t>
    </dgm:pt>
    <dgm:pt modelId="{CA1DE8E6-CA1E-4B2D-A5AA-12CDFAE6CE20}">
      <dgm:prSet custT="1"/>
      <dgm:spPr/>
      <dgm:t>
        <a:bodyPr/>
        <a:lstStyle/>
        <a:p>
          <a:r>
            <a:rPr lang="en-US" sz="3600" kern="1200">
              <a:solidFill>
                <a:prstClr val="white">
                  <a:lumMod val="6500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Training</a:t>
          </a: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 </a:t>
          </a:r>
        </a:p>
      </dgm:t>
    </dgm:pt>
    <dgm:pt modelId="{6EF9E9D6-5BEE-4A96-B81E-EB50B65F37DD}" type="parTrans" cxnId="{9685928D-F34C-44B3-A0FA-03DB7AF7D182}">
      <dgm:prSet/>
      <dgm:spPr/>
      <dgm:t>
        <a:bodyPr/>
        <a:lstStyle/>
        <a:p>
          <a:endParaRPr lang="en-US"/>
        </a:p>
      </dgm:t>
    </dgm:pt>
    <dgm:pt modelId="{EC0EDCC1-3C98-43EC-8A06-F9D5EF2E437E}" type="sibTrans" cxnId="{9685928D-F34C-44B3-A0FA-03DB7AF7D182}">
      <dgm:prSet/>
      <dgm:spPr/>
      <dgm:t>
        <a:bodyPr/>
        <a:lstStyle/>
        <a:p>
          <a:endParaRPr lang="en-US"/>
        </a:p>
      </dgm:t>
    </dgm:pt>
    <dgm:pt modelId="{D4973307-9CEA-4B5D-A79F-608172DA0F25}">
      <dgm:prSet custT="1"/>
      <dgm:spPr/>
      <dgm:t>
        <a:bodyPr/>
        <a:lstStyle/>
        <a:p>
          <a:r>
            <a:rPr lang="en-US" sz="3600" kern="1200">
              <a:solidFill>
                <a:prstClr val="white">
                  <a:lumMod val="6500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Validation</a:t>
          </a:r>
        </a:p>
      </dgm:t>
    </dgm:pt>
    <dgm:pt modelId="{4F937CDB-7E41-4350-9697-D083268572C6}" type="parTrans" cxnId="{C2E9913E-A1E6-4DA7-BCEB-36AB6E122C3B}">
      <dgm:prSet/>
      <dgm:spPr/>
      <dgm:t>
        <a:bodyPr/>
        <a:lstStyle/>
        <a:p>
          <a:endParaRPr lang="en-US"/>
        </a:p>
      </dgm:t>
    </dgm:pt>
    <dgm:pt modelId="{E4B77912-5DA6-4144-828B-7CCAC6277EF7}" type="sibTrans" cxnId="{C2E9913E-A1E6-4DA7-BCEB-36AB6E122C3B}">
      <dgm:prSet/>
      <dgm:spPr/>
      <dgm:t>
        <a:bodyPr/>
        <a:lstStyle/>
        <a:p>
          <a:endParaRPr lang="en-US"/>
        </a:p>
      </dgm:t>
    </dgm:pt>
    <dgm:pt modelId="{76092821-34D2-4ED0-90B1-1EFC5E893549}">
      <dgm:prSet custT="1"/>
      <dgm:spPr/>
      <dgm:t>
        <a:bodyPr/>
        <a:lstStyle/>
        <a:p>
          <a:r>
            <a:rPr lang="en-US" sz="3600" kern="120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openCV performing</a:t>
          </a:r>
        </a:p>
      </dgm:t>
    </dgm:pt>
    <dgm:pt modelId="{2F527A8D-FDFB-490B-971F-7CF77F56221C}" type="parTrans" cxnId="{A7854420-1B03-49D2-A028-D07992A6E43B}">
      <dgm:prSet/>
      <dgm:spPr/>
      <dgm:t>
        <a:bodyPr/>
        <a:lstStyle/>
        <a:p>
          <a:endParaRPr lang="en-US"/>
        </a:p>
      </dgm:t>
    </dgm:pt>
    <dgm:pt modelId="{2FF89606-F834-40AD-AE4B-7883581AD39A}" type="sibTrans" cxnId="{A7854420-1B03-49D2-A028-D07992A6E43B}">
      <dgm:prSet/>
      <dgm:spPr/>
      <dgm:t>
        <a:bodyPr/>
        <a:lstStyle/>
        <a:p>
          <a:endParaRPr lang="en-US"/>
        </a:p>
      </dgm:t>
    </dgm:pt>
    <dgm:pt modelId="{D098DCEA-0BC9-494B-BA3B-335298AD63D0}">
      <dgm:prSet custT="1"/>
      <dgm:spPr/>
      <dgm:t>
        <a:bodyPr/>
        <a:lstStyle/>
        <a:p>
          <a:r>
            <a:rPr lang="en-US" sz="3600" kern="120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Convert video</a:t>
          </a:r>
        </a:p>
      </dgm:t>
    </dgm:pt>
    <dgm:pt modelId="{5C42231A-DFC2-4C29-B495-C7DE32F01E45}" type="parTrans" cxnId="{F19AE901-2D26-4999-80F4-AFA1590FE5C6}">
      <dgm:prSet/>
      <dgm:spPr/>
      <dgm:t>
        <a:bodyPr/>
        <a:lstStyle/>
        <a:p>
          <a:endParaRPr lang="en-US"/>
        </a:p>
      </dgm:t>
    </dgm:pt>
    <dgm:pt modelId="{E59965E6-8380-4561-B3FA-AC5A8AFF4C56}" type="sibTrans" cxnId="{F19AE901-2D26-4999-80F4-AFA1590FE5C6}">
      <dgm:prSet/>
      <dgm:spPr/>
      <dgm:t>
        <a:bodyPr/>
        <a:lstStyle/>
        <a:p>
          <a:endParaRPr lang="en-US"/>
        </a:p>
      </dgm:t>
    </dgm:pt>
    <dgm:pt modelId="{A2D28C10-D67D-4301-A88D-807244E3C532}">
      <dgm:prSet custT="1"/>
      <dgm:spPr/>
      <dgm:t>
        <a:bodyPr/>
        <a:lstStyle/>
        <a:p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GUI show</a:t>
          </a:r>
        </a:p>
      </dgm:t>
    </dgm:pt>
    <dgm:pt modelId="{73EED574-FD0E-403B-AD95-8A36EE7152C2}" type="parTrans" cxnId="{A652B9E1-1ADD-46ED-9E87-F93D8655EF57}">
      <dgm:prSet/>
      <dgm:spPr/>
      <dgm:t>
        <a:bodyPr/>
        <a:lstStyle/>
        <a:p>
          <a:endParaRPr lang="en-US"/>
        </a:p>
      </dgm:t>
    </dgm:pt>
    <dgm:pt modelId="{484C7374-2050-44A1-A4C2-0716D93A12C8}" type="sibTrans" cxnId="{A652B9E1-1ADD-46ED-9E87-F93D8655EF57}">
      <dgm:prSet/>
      <dgm:spPr/>
      <dgm:t>
        <a:bodyPr/>
        <a:lstStyle/>
        <a:p>
          <a:endParaRPr lang="en-US"/>
        </a:p>
      </dgm:t>
    </dgm:pt>
    <dgm:pt modelId="{17CB3F2F-93CA-4BF4-AC4A-43580D0A3687}" type="pres">
      <dgm:prSet presAssocID="{8E61A1EC-CF6F-4975-88AD-C07C2C0095AA}" presName="linear" presStyleCnt="0">
        <dgm:presLayoutVars>
          <dgm:animLvl val="lvl"/>
          <dgm:resizeHandles val="exact"/>
        </dgm:presLayoutVars>
      </dgm:prSet>
      <dgm:spPr/>
    </dgm:pt>
    <dgm:pt modelId="{836F58E8-1B98-4A68-BDFD-AE77A2FBF430}" type="pres">
      <dgm:prSet presAssocID="{ED2D6250-5FDF-4648-AEB0-5A8451CD1992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52DC6477-7618-41F3-9954-4535AF5B4189}" type="pres">
      <dgm:prSet presAssocID="{ED2D6250-5FDF-4648-AEB0-5A8451CD199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F19AE901-2D26-4999-80F4-AFA1590FE5C6}" srcId="{ED2D6250-5FDF-4648-AEB0-5A8451CD1992}" destId="{D098DCEA-0BC9-494B-BA3B-335298AD63D0}" srcOrd="5" destOrd="0" parTransId="{5C42231A-DFC2-4C29-B495-C7DE32F01E45}" sibTransId="{E59965E6-8380-4561-B3FA-AC5A8AFF4C56}"/>
    <dgm:cxn modelId="{CF2AB71B-F442-4FC7-865C-D434559508F9}" srcId="{ED2D6250-5FDF-4648-AEB0-5A8451CD1992}" destId="{CDB59224-BB77-4B61-8F6D-E72DBB8D247C}" srcOrd="0" destOrd="0" parTransId="{2DBA08FB-2C51-4C91-A002-0100ED92A852}" sibTransId="{9DB3329A-FD75-4EAC-AAE2-C6179356C2CE}"/>
    <dgm:cxn modelId="{A7854420-1B03-49D2-A028-D07992A6E43B}" srcId="{ED2D6250-5FDF-4648-AEB0-5A8451CD1992}" destId="{76092821-34D2-4ED0-90B1-1EFC5E893549}" srcOrd="4" destOrd="0" parTransId="{2F527A8D-FDFB-490B-971F-7CF77F56221C}" sibTransId="{2FF89606-F834-40AD-AE4B-7883581AD39A}"/>
    <dgm:cxn modelId="{63642426-6893-4DE7-8439-9C95CF4E5F44}" type="presOf" srcId="{CA1DE8E6-CA1E-4B2D-A5AA-12CDFAE6CE20}" destId="{52DC6477-7618-41F3-9954-4535AF5B4189}" srcOrd="0" destOrd="2" presId="urn:microsoft.com/office/officeart/2005/8/layout/vList2"/>
    <dgm:cxn modelId="{39E4962C-EC7C-4E40-AB9D-09D29D7A821C}" type="presOf" srcId="{CDB59224-BB77-4B61-8F6D-E72DBB8D247C}" destId="{52DC6477-7618-41F3-9954-4535AF5B4189}" srcOrd="0" destOrd="0" presId="urn:microsoft.com/office/officeart/2005/8/layout/vList2"/>
    <dgm:cxn modelId="{71499D34-BB4E-45F9-A9A0-E1C1C56383F8}" type="presOf" srcId="{E1252976-3241-4C7B-B4D8-70061FD6C861}" destId="{52DC6477-7618-41F3-9954-4535AF5B4189}" srcOrd="0" destOrd="1" presId="urn:microsoft.com/office/officeart/2005/8/layout/vList2"/>
    <dgm:cxn modelId="{C2E9913E-A1E6-4DA7-BCEB-36AB6E122C3B}" srcId="{ED2D6250-5FDF-4648-AEB0-5A8451CD1992}" destId="{D4973307-9CEA-4B5D-A79F-608172DA0F25}" srcOrd="3" destOrd="0" parTransId="{4F937CDB-7E41-4350-9697-D083268572C6}" sibTransId="{E4B77912-5DA6-4144-828B-7CCAC6277EF7}"/>
    <dgm:cxn modelId="{A8F34A5F-7E9E-45F7-AFF5-535FA9FF5351}" type="presOf" srcId="{8E61A1EC-CF6F-4975-88AD-C07C2C0095AA}" destId="{17CB3F2F-93CA-4BF4-AC4A-43580D0A3687}" srcOrd="0" destOrd="0" presId="urn:microsoft.com/office/officeart/2005/8/layout/vList2"/>
    <dgm:cxn modelId="{FC3A1760-D888-4714-9815-1E8DCC75C748}" srcId="{8E61A1EC-CF6F-4975-88AD-C07C2C0095AA}" destId="{ED2D6250-5FDF-4648-AEB0-5A8451CD1992}" srcOrd="0" destOrd="0" parTransId="{BA7A7799-9745-433F-A9A2-6B5C486434C7}" sibTransId="{F1800C8C-EE97-41F1-B1E2-D81682286D51}"/>
    <dgm:cxn modelId="{5B0D7342-7644-4AF4-95AA-9DDDCE5B115D}" type="presOf" srcId="{76092821-34D2-4ED0-90B1-1EFC5E893549}" destId="{52DC6477-7618-41F3-9954-4535AF5B4189}" srcOrd="0" destOrd="4" presId="urn:microsoft.com/office/officeart/2005/8/layout/vList2"/>
    <dgm:cxn modelId="{E43BD948-245E-44B7-993C-FD2A29DE61E2}" srcId="{ED2D6250-5FDF-4648-AEB0-5A8451CD1992}" destId="{E1252976-3241-4C7B-B4D8-70061FD6C861}" srcOrd="1" destOrd="0" parTransId="{7EDC905C-6E1F-4F4D-A411-B04E00D00DB2}" sibTransId="{90968CEC-88DC-4974-A720-E73FC8468746}"/>
    <dgm:cxn modelId="{9685928D-F34C-44B3-A0FA-03DB7AF7D182}" srcId="{ED2D6250-5FDF-4648-AEB0-5A8451CD1992}" destId="{CA1DE8E6-CA1E-4B2D-A5AA-12CDFAE6CE20}" srcOrd="2" destOrd="0" parTransId="{6EF9E9D6-5BEE-4A96-B81E-EB50B65F37DD}" sibTransId="{EC0EDCC1-3C98-43EC-8A06-F9D5EF2E437E}"/>
    <dgm:cxn modelId="{95D28791-FCD3-44A2-8062-48E9BB2DCCA2}" type="presOf" srcId="{D098DCEA-0BC9-494B-BA3B-335298AD63D0}" destId="{52DC6477-7618-41F3-9954-4535AF5B4189}" srcOrd="0" destOrd="5" presId="urn:microsoft.com/office/officeart/2005/8/layout/vList2"/>
    <dgm:cxn modelId="{A652B9E1-1ADD-46ED-9E87-F93D8655EF57}" srcId="{ED2D6250-5FDF-4648-AEB0-5A8451CD1992}" destId="{A2D28C10-D67D-4301-A88D-807244E3C532}" srcOrd="6" destOrd="0" parTransId="{73EED574-FD0E-403B-AD95-8A36EE7152C2}" sibTransId="{484C7374-2050-44A1-A4C2-0716D93A12C8}"/>
    <dgm:cxn modelId="{03DA24ED-2219-4FE0-8F8C-C3FB02E6F811}" type="presOf" srcId="{A2D28C10-D67D-4301-A88D-807244E3C532}" destId="{52DC6477-7618-41F3-9954-4535AF5B4189}" srcOrd="0" destOrd="6" presId="urn:microsoft.com/office/officeart/2005/8/layout/vList2"/>
    <dgm:cxn modelId="{9E4918F1-ECF8-4A1A-9B01-E4630538F485}" type="presOf" srcId="{D4973307-9CEA-4B5D-A79F-608172DA0F25}" destId="{52DC6477-7618-41F3-9954-4535AF5B4189}" srcOrd="0" destOrd="3" presId="urn:microsoft.com/office/officeart/2005/8/layout/vList2"/>
    <dgm:cxn modelId="{F5D160FE-F7D3-40B8-9FCA-F2B604499B70}" type="presOf" srcId="{ED2D6250-5FDF-4648-AEB0-5A8451CD1992}" destId="{836F58E8-1B98-4A68-BDFD-AE77A2FBF430}" srcOrd="0" destOrd="0" presId="urn:microsoft.com/office/officeart/2005/8/layout/vList2"/>
    <dgm:cxn modelId="{BCBAD6B1-C3E0-4F1A-94A1-F552E462AC21}" type="presParOf" srcId="{17CB3F2F-93CA-4BF4-AC4A-43580D0A3687}" destId="{836F58E8-1B98-4A68-BDFD-AE77A2FBF430}" srcOrd="0" destOrd="0" presId="urn:microsoft.com/office/officeart/2005/8/layout/vList2"/>
    <dgm:cxn modelId="{44D9052B-635F-431B-AB7A-8DB311CD1938}" type="presParOf" srcId="{17CB3F2F-93CA-4BF4-AC4A-43580D0A3687}" destId="{52DC6477-7618-41F3-9954-4535AF5B4189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6F58E8-1B98-4A68-BDFD-AE77A2FBF430}">
      <dsp:nvSpPr>
        <dsp:cNvPr id="0" name=""/>
        <dsp:cNvSpPr/>
      </dsp:nvSpPr>
      <dsp:spPr>
        <a:xfrm>
          <a:off x="0" y="33997"/>
          <a:ext cx="9380583" cy="17409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4320" tIns="274320" rIns="274320" bIns="274320" numCol="1" spcCol="1270" anchor="ctr" anchorCtr="0">
          <a:noAutofit/>
        </a:bodyPr>
        <a:lstStyle/>
        <a:p>
          <a:pPr marL="0" lvl="0" indent="0" algn="ctr" defTabSz="3200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200" b="1" kern="1200"/>
            <a:t>Project workflow</a:t>
          </a:r>
        </a:p>
      </dsp:txBody>
      <dsp:txXfrm>
        <a:off x="84987" y="118984"/>
        <a:ext cx="9210609" cy="1570986"/>
      </dsp:txXfrm>
    </dsp:sp>
    <dsp:sp modelId="{52DC6477-7618-41F3-9954-4535AF5B4189}">
      <dsp:nvSpPr>
        <dsp:cNvPr id="0" name=""/>
        <dsp:cNvSpPr/>
      </dsp:nvSpPr>
      <dsp:spPr>
        <a:xfrm>
          <a:off x="0" y="1774957"/>
          <a:ext cx="9380583" cy="57752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7834" tIns="78740" rIns="440944" bIns="78740" numCol="1" spcCol="1270" anchor="t" anchorCtr="0">
          <a:noAutofit/>
        </a:bodyPr>
        <a:lstStyle/>
        <a:p>
          <a:pPr marL="285750" lvl="1" indent="-285750" algn="l" defTabSz="2133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4800" kern="1200"/>
            <a:t>Collecting dataset</a:t>
          </a:r>
        </a:p>
        <a:p>
          <a:pPr marL="285750" lvl="1" indent="-285750" algn="l" defTabSz="2133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4800" kern="1200"/>
            <a:t>Pre-training model</a:t>
          </a:r>
        </a:p>
        <a:p>
          <a:pPr marL="285750" lvl="1" indent="-285750" algn="l" defTabSz="2133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4800" kern="1200"/>
            <a:t>Training </a:t>
          </a:r>
        </a:p>
        <a:p>
          <a:pPr marL="285750" lvl="1" indent="-285750" algn="l" defTabSz="2133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4800" kern="1200"/>
            <a:t>Validation</a:t>
          </a:r>
        </a:p>
        <a:p>
          <a:pPr marL="285750" lvl="1" indent="-285750" algn="l" defTabSz="2133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4800" kern="1200"/>
            <a:t>openCV performing</a:t>
          </a:r>
        </a:p>
        <a:p>
          <a:pPr marL="285750" lvl="1" indent="-285750" algn="l" defTabSz="2133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4800" kern="1200"/>
            <a:t>Convert video</a:t>
          </a:r>
        </a:p>
        <a:p>
          <a:pPr marL="285750" lvl="1" indent="-285750" algn="l" defTabSz="2133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4800" kern="1200"/>
            <a:t>GUI show</a:t>
          </a:r>
        </a:p>
      </dsp:txBody>
      <dsp:txXfrm>
        <a:off x="0" y="1774957"/>
        <a:ext cx="9380583" cy="57752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6F58E8-1B98-4A68-BDFD-AE77A2FBF430}">
      <dsp:nvSpPr>
        <dsp:cNvPr id="0" name=""/>
        <dsp:cNvSpPr/>
      </dsp:nvSpPr>
      <dsp:spPr>
        <a:xfrm>
          <a:off x="0" y="804022"/>
          <a:ext cx="6418279" cy="12168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b="1" kern="1200"/>
            <a:t>Project workflow</a:t>
          </a:r>
        </a:p>
      </dsp:txBody>
      <dsp:txXfrm>
        <a:off x="59399" y="863421"/>
        <a:ext cx="6299481" cy="1098002"/>
      </dsp:txXfrm>
    </dsp:sp>
    <dsp:sp modelId="{52DC6477-7618-41F3-9954-4535AF5B4189}">
      <dsp:nvSpPr>
        <dsp:cNvPr id="0" name=""/>
        <dsp:cNvSpPr/>
      </dsp:nvSpPr>
      <dsp:spPr>
        <a:xfrm>
          <a:off x="0" y="2020822"/>
          <a:ext cx="6418279" cy="42383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780" tIns="45720" rIns="256032" bIns="45720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latin typeface="Amasis MT Pro Medium" panose="02040604050005020304" pitchFamily="18" charset="0"/>
            </a:rPr>
            <a:t>Collecting dataset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Pre-training model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Training 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Validation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openCV performing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Convert video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GUI show</a:t>
          </a:r>
        </a:p>
      </dsp:txBody>
      <dsp:txXfrm>
        <a:off x="0" y="2020822"/>
        <a:ext cx="6418279" cy="423832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6F58E8-1B98-4A68-BDFD-AE77A2FBF430}">
      <dsp:nvSpPr>
        <dsp:cNvPr id="0" name=""/>
        <dsp:cNvSpPr/>
      </dsp:nvSpPr>
      <dsp:spPr>
        <a:xfrm>
          <a:off x="0" y="804022"/>
          <a:ext cx="6418279" cy="12168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b="1" kern="1200"/>
            <a:t>Project workflow</a:t>
          </a:r>
        </a:p>
      </dsp:txBody>
      <dsp:txXfrm>
        <a:off x="59399" y="863421"/>
        <a:ext cx="6299481" cy="1098002"/>
      </dsp:txXfrm>
    </dsp:sp>
    <dsp:sp modelId="{52DC6477-7618-41F3-9954-4535AF5B4189}">
      <dsp:nvSpPr>
        <dsp:cNvPr id="0" name=""/>
        <dsp:cNvSpPr/>
      </dsp:nvSpPr>
      <dsp:spPr>
        <a:xfrm>
          <a:off x="0" y="2020822"/>
          <a:ext cx="6418279" cy="42383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780" tIns="45720" rIns="256032" bIns="45720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prstClr val="white">
                  <a:lumMod val="6500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Collecting dataset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Pre-training model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Training 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Validation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openCV performing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Convert video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GUI show</a:t>
          </a:r>
        </a:p>
      </dsp:txBody>
      <dsp:txXfrm>
        <a:off x="0" y="2020822"/>
        <a:ext cx="6418279" cy="423832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6F58E8-1B98-4A68-BDFD-AE77A2FBF430}">
      <dsp:nvSpPr>
        <dsp:cNvPr id="0" name=""/>
        <dsp:cNvSpPr/>
      </dsp:nvSpPr>
      <dsp:spPr>
        <a:xfrm>
          <a:off x="0" y="804022"/>
          <a:ext cx="6418279" cy="12168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b="1" kern="1200"/>
            <a:t>Project workflow</a:t>
          </a:r>
        </a:p>
      </dsp:txBody>
      <dsp:txXfrm>
        <a:off x="59399" y="863421"/>
        <a:ext cx="6299481" cy="1098002"/>
      </dsp:txXfrm>
    </dsp:sp>
    <dsp:sp modelId="{52DC6477-7618-41F3-9954-4535AF5B4189}">
      <dsp:nvSpPr>
        <dsp:cNvPr id="0" name=""/>
        <dsp:cNvSpPr/>
      </dsp:nvSpPr>
      <dsp:spPr>
        <a:xfrm>
          <a:off x="0" y="2020822"/>
          <a:ext cx="6418279" cy="42383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780" tIns="45720" rIns="256032" bIns="45720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prstClr val="white">
                  <a:lumMod val="6500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Collecting dataset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prstClr val="white">
                  <a:lumMod val="6500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Pre-training model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Training</a:t>
          </a: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 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Validation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openCV performing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Convert video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GUI show</a:t>
          </a:r>
        </a:p>
      </dsp:txBody>
      <dsp:txXfrm>
        <a:off x="0" y="2020822"/>
        <a:ext cx="6418279" cy="423832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6F58E8-1B98-4A68-BDFD-AE77A2FBF430}">
      <dsp:nvSpPr>
        <dsp:cNvPr id="0" name=""/>
        <dsp:cNvSpPr/>
      </dsp:nvSpPr>
      <dsp:spPr>
        <a:xfrm>
          <a:off x="0" y="804022"/>
          <a:ext cx="6418279" cy="12168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b="1" kern="1200"/>
            <a:t>Project workflow</a:t>
          </a:r>
        </a:p>
      </dsp:txBody>
      <dsp:txXfrm>
        <a:off x="59399" y="863421"/>
        <a:ext cx="6299481" cy="1098002"/>
      </dsp:txXfrm>
    </dsp:sp>
    <dsp:sp modelId="{52DC6477-7618-41F3-9954-4535AF5B4189}">
      <dsp:nvSpPr>
        <dsp:cNvPr id="0" name=""/>
        <dsp:cNvSpPr/>
      </dsp:nvSpPr>
      <dsp:spPr>
        <a:xfrm>
          <a:off x="0" y="2020822"/>
          <a:ext cx="6418279" cy="42383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780" tIns="45720" rIns="256032" bIns="45720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prstClr val="white">
                  <a:lumMod val="6500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Collecting dataset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prstClr val="white">
                  <a:lumMod val="6500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Pre-training model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prstClr val="white">
                  <a:lumMod val="6500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Training</a:t>
          </a: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 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Validation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openCV performing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Convert video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GUI show</a:t>
          </a:r>
        </a:p>
      </dsp:txBody>
      <dsp:txXfrm>
        <a:off x="0" y="2020822"/>
        <a:ext cx="6418279" cy="423832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6F58E8-1B98-4A68-BDFD-AE77A2FBF430}">
      <dsp:nvSpPr>
        <dsp:cNvPr id="0" name=""/>
        <dsp:cNvSpPr/>
      </dsp:nvSpPr>
      <dsp:spPr>
        <a:xfrm>
          <a:off x="0" y="804022"/>
          <a:ext cx="6418279" cy="12168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b="1" kern="1200"/>
            <a:t>Project workflow</a:t>
          </a:r>
        </a:p>
      </dsp:txBody>
      <dsp:txXfrm>
        <a:off x="59399" y="863421"/>
        <a:ext cx="6299481" cy="1098002"/>
      </dsp:txXfrm>
    </dsp:sp>
    <dsp:sp modelId="{52DC6477-7618-41F3-9954-4535AF5B4189}">
      <dsp:nvSpPr>
        <dsp:cNvPr id="0" name=""/>
        <dsp:cNvSpPr/>
      </dsp:nvSpPr>
      <dsp:spPr>
        <a:xfrm>
          <a:off x="0" y="2020822"/>
          <a:ext cx="6418279" cy="42383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780" tIns="45720" rIns="256032" bIns="45720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prstClr val="white">
                  <a:lumMod val="6500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Collecting dataset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prstClr val="white">
                  <a:lumMod val="6500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Pre-training model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prstClr val="white">
                  <a:lumMod val="6500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Training</a:t>
          </a: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 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prstClr val="white">
                  <a:lumMod val="6500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Validation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openCV performing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masis MT Pro Medium" panose="02040604050005020304" pitchFamily="18" charset="0"/>
              <a:ea typeface="+mn-ea"/>
              <a:cs typeface="+mn-cs"/>
            </a:rPr>
            <a:t>Convert video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600" kern="1200">
              <a:solidFill>
                <a:schemeClr val="tx1">
                  <a:lumMod val="65000"/>
                </a:schemeClr>
              </a:solidFill>
              <a:latin typeface="Amasis MT Pro Medium" panose="02040604050005020304" pitchFamily="18" charset="0"/>
            </a:rPr>
            <a:t>GUI show</a:t>
          </a:r>
        </a:p>
      </dsp:txBody>
      <dsp:txXfrm>
        <a:off x="0" y="2020822"/>
        <a:ext cx="6418279" cy="42383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Layout" Target="../diagrams/layout6.xml"/><Relationship Id="rId7" Type="http://schemas.openxmlformats.org/officeDocument/2006/relationships/image" Target="../media/image12.jp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aggle.com/datasets/farzadnekouei/top-view-vehicle-detection-image-dataset" TargetMode="External"/><Relationship Id="rId3" Type="http://schemas.openxmlformats.org/officeDocument/2006/relationships/diagramLayout" Target="../diagrams/layout2.xml"/><Relationship Id="rId7" Type="http://schemas.openxmlformats.org/officeDocument/2006/relationships/slide" Target="slide5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6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7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5.xml"/><Relationship Id="rId7" Type="http://schemas.openxmlformats.org/officeDocument/2006/relationships/image" Target="../media/image8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Relationship Id="rId9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6B298D-E1F4-02DB-1B08-6AFE23C1CF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eep Learning in Simulink. Simulating AI within large complex systems ...">
            <a:extLst>
              <a:ext uri="{FF2B5EF4-FFF2-40B4-BE49-F238E27FC236}">
                <a16:creationId xmlns:a16="http://schemas.microsoft.com/office/drawing/2014/main" id="{5A16EC05-6C39-C034-35C1-94E7F8B8A5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0" y="0"/>
            <a:ext cx="154305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eform 3">
            <a:extLst>
              <a:ext uri="{FF2B5EF4-FFF2-40B4-BE49-F238E27FC236}">
                <a16:creationId xmlns:a16="http://schemas.microsoft.com/office/drawing/2014/main" id="{8E03C086-473C-B740-E39A-756C87E56927}"/>
              </a:ext>
            </a:extLst>
          </p:cNvPr>
          <p:cNvSpPr/>
          <p:nvPr/>
        </p:nvSpPr>
        <p:spPr>
          <a:xfrm flipH="1" flipV="1">
            <a:off x="-4559027" y="-825227"/>
            <a:ext cx="11112227" cy="11112227"/>
          </a:xfrm>
          <a:custGeom>
            <a:avLst/>
            <a:gdLst/>
            <a:ahLst/>
            <a:cxnLst/>
            <a:rect l="l" t="t" r="r" b="b"/>
            <a:pathLst>
              <a:path w="11112227" h="11112227">
                <a:moveTo>
                  <a:pt x="11112226" y="11112227"/>
                </a:moveTo>
                <a:lnTo>
                  <a:pt x="0" y="11112227"/>
                </a:lnTo>
                <a:lnTo>
                  <a:pt x="0" y="0"/>
                </a:lnTo>
                <a:lnTo>
                  <a:pt x="11112226" y="0"/>
                </a:lnTo>
                <a:lnTo>
                  <a:pt x="11112226" y="11112227"/>
                </a:lnTo>
                <a:close/>
              </a:path>
            </a:pathLst>
          </a:custGeom>
          <a:blipFill>
            <a:blip r:embed="rId3">
              <a:alphaModFix amt="23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5CB80A1D-B0DB-AE12-0322-C1C8E07121F0}"/>
              </a:ext>
            </a:extLst>
          </p:cNvPr>
          <p:cNvSpPr txBox="1"/>
          <p:nvPr/>
        </p:nvSpPr>
        <p:spPr>
          <a:xfrm>
            <a:off x="659330" y="2494016"/>
            <a:ext cx="7189270" cy="44319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9600" b="1" i="0">
                <a:solidFill>
                  <a:schemeClr val="bg2">
                    <a:lumMod val="10000"/>
                  </a:schemeClr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masis MT Pro Medium" panose="02040604050005020304" pitchFamily="18" charset="0"/>
              </a:rPr>
              <a:t>Vehicle Detection Project</a:t>
            </a:r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31514F1D-38A5-9BDB-3CB1-03553314D6F6}"/>
              </a:ext>
            </a:extLst>
          </p:cNvPr>
          <p:cNvSpPr txBox="1"/>
          <p:nvPr/>
        </p:nvSpPr>
        <p:spPr>
          <a:xfrm>
            <a:off x="214273" y="9592704"/>
            <a:ext cx="2756597" cy="413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6"/>
              </a:lnSpc>
              <a:spcBef>
                <a:spcPct val="0"/>
              </a:spcBef>
            </a:pPr>
            <a:r>
              <a:rPr lang="en-US" sz="2418" b="1">
                <a:solidFill>
                  <a:srgbClr val="57E9FE"/>
                </a:solidFill>
                <a:latin typeface="Poppins" panose="00000500000000000000" pitchFamily="2" charset="0"/>
                <a:ea typeface="Poppins"/>
                <a:cs typeface="Poppins" panose="00000500000000000000" pitchFamily="2" charset="0"/>
                <a:sym typeface="Poppins"/>
              </a:rPr>
              <a:t>2</a:t>
            </a:r>
            <a:r>
              <a:rPr lang="ar-EG" sz="2418" b="1">
                <a:solidFill>
                  <a:srgbClr val="57E9FE"/>
                </a:solidFill>
                <a:latin typeface="Poppins" panose="00000500000000000000" pitchFamily="2" charset="0"/>
                <a:ea typeface="Poppins"/>
                <a:cs typeface="Poppins"/>
                <a:sym typeface="Poppins"/>
              </a:rPr>
              <a:t>8</a:t>
            </a:r>
            <a:r>
              <a:rPr lang="en-US" sz="2418" b="1">
                <a:solidFill>
                  <a:srgbClr val="57E9FE"/>
                </a:solidFill>
                <a:latin typeface="Poppins" panose="00000500000000000000" pitchFamily="2" charset="0"/>
                <a:ea typeface="Poppins"/>
                <a:cs typeface="Poppins" panose="00000500000000000000" pitchFamily="2" charset="0"/>
                <a:sym typeface="Poppins"/>
              </a:rPr>
              <a:t>/12/2024</a:t>
            </a: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2E19A986-1DDA-890D-06D2-9C46F19E8C78}"/>
              </a:ext>
            </a:extLst>
          </p:cNvPr>
          <p:cNvSpPr txBox="1"/>
          <p:nvPr/>
        </p:nvSpPr>
        <p:spPr>
          <a:xfrm>
            <a:off x="16421303" y="8837723"/>
            <a:ext cx="986517" cy="572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</a:t>
            </a:r>
            <a:r>
              <a:rPr lang="ar-EG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1</a:t>
            </a:r>
            <a:endParaRPr lang="en-US" sz="3590">
              <a:solidFill>
                <a:srgbClr val="FFFFFF"/>
              </a:solidFill>
              <a:latin typeface="Academy"/>
              <a:ea typeface="Academy"/>
              <a:cs typeface="Academy"/>
              <a:sym typeface="Academy"/>
            </a:endParaRPr>
          </a:p>
        </p:txBody>
      </p:sp>
    </p:spTree>
    <p:extLst>
      <p:ext uri="{BB962C8B-B14F-4D97-AF65-F5344CB8AC3E}">
        <p14:creationId xmlns:p14="http://schemas.microsoft.com/office/powerpoint/2010/main" val="13682391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24AF81D-8BFA-3414-BAE3-4EA57A5245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07B1B45-0858-6968-A2BA-5299D6D90C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973622-3661-62EA-BB12-C8AAD203E2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18283428" cy="10287000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37E7AD3-A596-923B-75AD-B47252DB6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52222" y="1346236"/>
            <a:ext cx="304800" cy="644652"/>
            <a:chOff x="215328" y="-46937"/>
            <a:chExt cx="304800" cy="277384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C85587A-B34C-BCD8-9DD5-1640C9FB9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667660E-54DA-F5BA-2B6E-F00A7E00C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0878220-3375-868B-499A-7AAF17C99B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1D34BE1-EC34-6C86-EDA8-BB892701F8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988A8BCF-C731-11CC-D1C6-1F7F53D246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3113131"/>
            <a:ext cx="18073095" cy="6139960"/>
            <a:chOff x="1" y="2075420"/>
            <a:chExt cx="12048729" cy="4093306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2A71C11-84CA-6064-9944-0ADF7D4DBD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6040A92-1879-CB7E-2D96-686DAF21F2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C51E4C1E-B156-6F25-60CA-03AB09D500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F003F2D-3D68-D438-402F-C7F9422763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13B84A7-F771-757F-CB6E-BDA236F98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5680C10-F8CB-C14D-8B60-6C5BE5DB6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0A1F10EC-3CB4-8184-FF82-9698BA41C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5657219" y="1563908"/>
            <a:ext cx="4194692" cy="1066878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62DDC62-10B7-1CE9-4C4E-61446C6E68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889308" y="-1280992"/>
            <a:ext cx="822960" cy="549007"/>
            <a:chOff x="7029447" y="3514725"/>
            <a:chExt cx="1285875" cy="54900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F35A062-CF86-2013-8622-6D0F65C936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48CFA71-789C-0798-0E1A-C160EFA056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4CA3C9E-E628-7DF1-EAEF-469E797F4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B583F45-9958-5507-E424-136FED2673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F9D8EE61-B33D-CE7F-79C3-8E530762D4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9211177"/>
            <a:ext cx="9143995" cy="1066878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216BE7F-FBBC-ECDD-C837-C06A015E5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2819134" y="9048092"/>
            <a:ext cx="1928813" cy="549007"/>
            <a:chOff x="7029447" y="3514725"/>
            <a:chExt cx="1285875" cy="54900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1C6D757-3E80-BABF-E6C0-77418E4CC4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9E2852FB-A2DF-82FB-E5DB-D241531C3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3C51FCB-CD6B-3129-D009-136C38AA2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DDD03F29-96BD-C835-6E5E-CE88D654CD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" name="TextBox 2">
            <a:extLst>
              <a:ext uri="{FF2B5EF4-FFF2-40B4-BE49-F238E27FC236}">
                <a16:creationId xmlns:a16="http://schemas.microsoft.com/office/drawing/2014/main" id="{CA55048E-F051-848F-C5FB-735AE5175E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0676301"/>
              </p:ext>
            </p:extLst>
          </p:nvPr>
        </p:nvGraphicFramePr>
        <p:xfrm>
          <a:off x="422787" y="-427399"/>
          <a:ext cx="6418279" cy="70631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B52514C9-7624-8D2F-0EFD-76A4C0AA80ED}"/>
              </a:ext>
            </a:extLst>
          </p:cNvPr>
          <p:cNvSpPr txBox="1"/>
          <p:nvPr/>
        </p:nvSpPr>
        <p:spPr>
          <a:xfrm>
            <a:off x="16421303" y="8571420"/>
            <a:ext cx="986517" cy="572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10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42894C-47C1-E97D-D9F1-2FA7B6AED89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468" y="572144"/>
            <a:ext cx="6424632" cy="36138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2C60F7-80C0-BC0B-17D1-1739727160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79182" y="5700048"/>
            <a:ext cx="6426918" cy="3622548"/>
          </a:xfrm>
          <a:prstGeom prst="rect">
            <a:avLst/>
          </a:prstGeom>
        </p:spPr>
      </p:pic>
      <p:sp>
        <p:nvSpPr>
          <p:cNvPr id="10" name="Arrow: Down 9">
            <a:extLst>
              <a:ext uri="{FF2B5EF4-FFF2-40B4-BE49-F238E27FC236}">
                <a16:creationId xmlns:a16="http://schemas.microsoft.com/office/drawing/2014/main" id="{448C76C4-7933-A12A-4946-ECEFF033F52F}"/>
              </a:ext>
            </a:extLst>
          </p:cNvPr>
          <p:cNvSpPr/>
          <p:nvPr/>
        </p:nvSpPr>
        <p:spPr>
          <a:xfrm>
            <a:off x="10744200" y="4412854"/>
            <a:ext cx="635839" cy="1054137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4452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C435D4-9053-E047-E232-C5F2100A47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4981DB6-DBC1-8C4E-2FC7-2E0DCC0341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C024F43-1772-4C27-E708-4E237D6EE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18283428" cy="10287000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F7B0863-019C-5BD7-E2DD-F91E39D04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52222" y="1346236"/>
            <a:ext cx="304800" cy="644652"/>
            <a:chOff x="215328" y="-46937"/>
            <a:chExt cx="304800" cy="277384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5B75A04-B4EB-F731-F8DC-E554740A2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3C77F28-F3A6-12B7-7338-5D6457C84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CA33A2B-7F5B-365C-815B-069ADD78A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303C467-77C0-E0DC-3FE2-15CE5DA155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07BAB8B-10D2-6A59-21F9-8ABDE775D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3113131"/>
            <a:ext cx="18073095" cy="6139960"/>
            <a:chOff x="1" y="2075420"/>
            <a:chExt cx="12048729" cy="4093306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DE46A5CF-400E-FB59-8EA3-43888E59D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D2B51CDF-72A5-8370-F7A2-0532EF590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D3617057-2B0A-ACF7-C272-B845EA947F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B1BC4BAA-2CE7-B6EB-642F-6C839B210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1BDD1B4-7AFF-26C1-DD59-3CB67F44D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5DF369D-7B60-7197-38C5-1AF21000C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9EE55362-F21A-16BA-E46E-8C77AF3B3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5657219" y="1563908"/>
            <a:ext cx="4194692" cy="1066878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85D10DF-D980-9B79-AFA9-8A567239BF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889308" y="-1280992"/>
            <a:ext cx="822960" cy="549007"/>
            <a:chOff x="7029447" y="3514725"/>
            <a:chExt cx="1285875" cy="54900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E047869-2AB4-3B6D-3E6B-375F63586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CD839D5-7D47-0800-EE6D-872F77A3A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168A35F-6324-8351-48ED-62C6E9A70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006F783-2315-858A-A3EB-4BD816AC6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831FDFA4-3D97-C61F-2360-7C13F2122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9211177"/>
            <a:ext cx="9143995" cy="1066878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562944D-287E-E46A-6EB3-CF547157E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2819134" y="9048092"/>
            <a:ext cx="1928813" cy="549007"/>
            <a:chOff x="7029447" y="3514725"/>
            <a:chExt cx="1285875" cy="54900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36951E0-E5BE-CC51-3E4D-F9D60C039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2117723-FD97-A827-C7E3-ECC831F9D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8EEB848-4743-50D8-5289-43719D374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6312329-CE66-1733-7F2C-C153474B8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9AB09275-B695-B59C-F0CB-0EE7CF1F6AE7}"/>
              </a:ext>
            </a:extLst>
          </p:cNvPr>
          <p:cNvSpPr txBox="1"/>
          <p:nvPr/>
        </p:nvSpPr>
        <p:spPr>
          <a:xfrm>
            <a:off x="16421303" y="8571420"/>
            <a:ext cx="986517" cy="572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13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43273" y="726058"/>
            <a:ext cx="11601441" cy="19616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965"/>
              </a:lnSpc>
            </a:pPr>
            <a:r>
              <a:rPr lang="en-US" sz="13941" b="1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Thank You!</a:t>
            </a:r>
          </a:p>
        </p:txBody>
      </p:sp>
      <p:grpSp>
        <p:nvGrpSpPr>
          <p:cNvPr id="3" name="Group 5"/>
          <p:cNvGrpSpPr/>
          <p:nvPr/>
        </p:nvGrpSpPr>
        <p:grpSpPr>
          <a:xfrm>
            <a:off x="5020265" y="2247900"/>
            <a:ext cx="8247455" cy="7526197"/>
            <a:chOff x="0" y="0"/>
            <a:chExt cx="6479524" cy="6381978"/>
          </a:xfrm>
        </p:grpSpPr>
        <p:grpSp>
          <p:nvGrpSpPr>
            <p:cNvPr id="7" name="Group 6"/>
            <p:cNvGrpSpPr/>
            <p:nvPr/>
          </p:nvGrpSpPr>
          <p:grpSpPr>
            <a:xfrm>
              <a:off x="0" y="0"/>
              <a:ext cx="6479524" cy="6381978"/>
              <a:chOff x="0" y="0"/>
              <a:chExt cx="1152429" cy="1135080"/>
            </a:xfrm>
          </p:grpSpPr>
          <p:sp>
            <p:nvSpPr>
              <p:cNvPr id="10" name="Freeform 7"/>
              <p:cNvSpPr/>
              <p:nvPr/>
            </p:nvSpPr>
            <p:spPr>
              <a:xfrm>
                <a:off x="0" y="0"/>
                <a:ext cx="1152429" cy="1135080"/>
              </a:xfrm>
              <a:custGeom>
                <a:avLst/>
                <a:gdLst/>
                <a:ahLst/>
                <a:cxnLst/>
                <a:rect l="l" t="t" r="r" b="b"/>
                <a:pathLst>
                  <a:path w="1152429" h="1135080">
                    <a:moveTo>
                      <a:pt x="0" y="0"/>
                    </a:moveTo>
                    <a:lnTo>
                      <a:pt x="1152429" y="0"/>
                    </a:lnTo>
                    <a:lnTo>
                      <a:pt x="1152429" y="1135080"/>
                    </a:lnTo>
                    <a:lnTo>
                      <a:pt x="0" y="113508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sq">
                <a:solidFill>
                  <a:srgbClr val="F7F7F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" name="TextBox 8"/>
              <p:cNvSpPr txBox="1"/>
              <p:nvPr/>
            </p:nvSpPr>
            <p:spPr>
              <a:xfrm>
                <a:off x="0" y="-38100"/>
                <a:ext cx="1152429" cy="117318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8" name="TextBox 9"/>
            <p:cNvSpPr txBox="1"/>
            <p:nvPr/>
          </p:nvSpPr>
          <p:spPr>
            <a:xfrm>
              <a:off x="398451" y="338230"/>
              <a:ext cx="5713072" cy="5953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72"/>
                </a:lnSpc>
              </a:pPr>
              <a:r>
                <a:rPr lang="en-US" sz="3088" b="1" u="sng">
                  <a:solidFill>
                    <a:srgbClr val="FFFFFF"/>
                  </a:solidFill>
                  <a:latin typeface="Amasis MT Pro Medium" panose="02040604050005020304" pitchFamily="18" charset="0"/>
                  <a:ea typeface="Codec Pro Bold"/>
                  <a:cs typeface="Codec Pro Bold"/>
                  <a:sym typeface="Codec Pro Bold"/>
                </a:rPr>
                <a:t>To:</a:t>
              </a:r>
              <a:r>
                <a:rPr lang="en-US" sz="3088" b="1">
                  <a:solidFill>
                    <a:srgbClr val="FFFFFF"/>
                  </a:solidFill>
                  <a:latin typeface="Amasis MT Pro Medium" panose="02040604050005020304" pitchFamily="18" charset="0"/>
                  <a:ea typeface="Codec Pro Bold"/>
                  <a:cs typeface="Codec Pro Bold"/>
                  <a:sym typeface="Codec Pro Bold"/>
                </a:rPr>
                <a:t> </a:t>
              </a:r>
              <a:r>
                <a:rPr lang="en-US" sz="3088">
                  <a:solidFill>
                    <a:srgbClr val="FFFFFF"/>
                  </a:solidFill>
                  <a:latin typeface="Amasis MT Pro Medium" panose="02040604050005020304" pitchFamily="18" charset="0"/>
                  <a:ea typeface="Codec Pro"/>
                  <a:cs typeface="Codec Pro"/>
                  <a:sym typeface="Codec Pro"/>
                </a:rPr>
                <a:t>Eng. Omar Elnahas</a:t>
              </a:r>
            </a:p>
            <a:p>
              <a:pPr algn="ctr">
                <a:lnSpc>
                  <a:spcPts val="1942"/>
                </a:lnSpc>
              </a:pPr>
              <a:endParaRPr lang="en-US" sz="3088">
                <a:solidFill>
                  <a:srgbClr val="FFFFFF"/>
                </a:solidFill>
                <a:latin typeface="Amasis MT Pro Medium" panose="02040604050005020304" pitchFamily="18" charset="0"/>
                <a:ea typeface="Codec Pro"/>
                <a:cs typeface="Codec Pro"/>
                <a:sym typeface="Codec Pro"/>
              </a:endParaRPr>
            </a:p>
            <a:p>
              <a:pPr algn="ctr">
                <a:lnSpc>
                  <a:spcPts val="2779"/>
                </a:lnSpc>
              </a:pPr>
              <a:r>
                <a:rPr lang="en-US" sz="2988" b="1" u="sng">
                  <a:solidFill>
                    <a:srgbClr val="FFFFFF"/>
                  </a:solidFill>
                  <a:latin typeface="Amasis MT Pro Medium" panose="02040604050005020304" pitchFamily="18" charset="0"/>
                  <a:ea typeface="Codec Pro Bold"/>
                  <a:cs typeface="Codec Pro Bold"/>
                  <a:sym typeface="Codec Pro Bold"/>
                </a:rPr>
                <a:t>Presented by:</a:t>
              </a:r>
            </a:p>
            <a:p>
              <a:pPr algn="ctr">
                <a:lnSpc>
                  <a:spcPts val="2779"/>
                </a:lnSpc>
              </a:pPr>
              <a:endParaRPr lang="en-US" sz="2988" b="1" u="sng">
                <a:solidFill>
                  <a:srgbClr val="FFFFFF"/>
                </a:solidFill>
                <a:latin typeface="Amasis MT Pro Medium" panose="02040604050005020304" pitchFamily="18" charset="0"/>
                <a:ea typeface="Codec Pro Bold"/>
                <a:cs typeface="Codec Pro Bold"/>
                <a:sym typeface="Codec Pro Bold"/>
              </a:endParaRPr>
            </a:p>
            <a:p>
              <a:pPr algn="ctr">
                <a:lnSpc>
                  <a:spcPts val="2500"/>
                </a:lnSpc>
              </a:pPr>
              <a:r>
                <a:rPr lang="en-US" sz="2688">
                  <a:solidFill>
                    <a:srgbClr val="FFFFFF"/>
                  </a:solidFill>
                  <a:latin typeface="Amasis MT Pro Medium" panose="02040604050005020304" pitchFamily="18" charset="0"/>
                  <a:ea typeface="Codec Pro"/>
                  <a:cs typeface="Codec Pro"/>
                  <a:sym typeface="Codec Pro"/>
                </a:rPr>
                <a:t>Ahmed Abdellatif Amer</a:t>
              </a:r>
            </a:p>
            <a:p>
              <a:pPr algn="ctr">
                <a:lnSpc>
                  <a:spcPts val="2500"/>
                </a:lnSpc>
              </a:pPr>
              <a:endParaRPr lang="en-US" sz="2688">
                <a:solidFill>
                  <a:srgbClr val="FFFFFF"/>
                </a:solidFill>
                <a:latin typeface="Amasis MT Pro Medium" panose="02040604050005020304" pitchFamily="18" charset="0"/>
                <a:ea typeface="Codec Pro"/>
                <a:cs typeface="Codec Pro"/>
                <a:sym typeface="Codec Pro"/>
              </a:endParaRPr>
            </a:p>
            <a:p>
              <a:pPr algn="ctr">
                <a:lnSpc>
                  <a:spcPts val="2500"/>
                </a:lnSpc>
              </a:pPr>
              <a:r>
                <a:rPr lang="en-US" sz="2688">
                  <a:solidFill>
                    <a:srgbClr val="FFFFFF"/>
                  </a:solidFill>
                  <a:latin typeface="Amasis MT Pro Medium" panose="02040604050005020304" pitchFamily="18" charset="0"/>
                  <a:ea typeface="Codec Pro"/>
                  <a:cs typeface="Codec Pro"/>
                  <a:sym typeface="Codec Pro"/>
                </a:rPr>
                <a:t>Abdalla Mohamed farag</a:t>
              </a:r>
            </a:p>
            <a:p>
              <a:pPr algn="ctr">
                <a:lnSpc>
                  <a:spcPts val="2500"/>
                </a:lnSpc>
              </a:pPr>
              <a:endParaRPr lang="en-US" sz="2688">
                <a:solidFill>
                  <a:srgbClr val="FFFFFF"/>
                </a:solidFill>
                <a:latin typeface="Amasis MT Pro Medium" panose="02040604050005020304" pitchFamily="18" charset="0"/>
                <a:ea typeface="Codec Pro"/>
                <a:cs typeface="Codec Pro"/>
                <a:sym typeface="Codec Pro"/>
              </a:endParaRPr>
            </a:p>
            <a:p>
              <a:pPr algn="ctr">
                <a:lnSpc>
                  <a:spcPts val="2500"/>
                </a:lnSpc>
              </a:pPr>
              <a:r>
                <a:rPr lang="en-US" sz="2688">
                  <a:solidFill>
                    <a:srgbClr val="FFFFFF"/>
                  </a:solidFill>
                  <a:latin typeface="Amasis MT Pro Medium" panose="02040604050005020304" pitchFamily="18" charset="0"/>
                  <a:ea typeface="Codec Pro"/>
                  <a:cs typeface="Codec Pro"/>
                  <a:sym typeface="Codec Pro"/>
                </a:rPr>
                <a:t>Abdelrhman Ahmed Ezzat</a:t>
              </a:r>
            </a:p>
            <a:p>
              <a:pPr algn="ctr">
                <a:lnSpc>
                  <a:spcPts val="2500"/>
                </a:lnSpc>
              </a:pPr>
              <a:endParaRPr lang="en-US" sz="2688">
                <a:solidFill>
                  <a:srgbClr val="FFFFFF"/>
                </a:solidFill>
                <a:latin typeface="Amasis MT Pro Medium" panose="02040604050005020304" pitchFamily="18" charset="0"/>
                <a:ea typeface="Codec Pro"/>
                <a:cs typeface="Codec Pro"/>
                <a:sym typeface="Codec Pro"/>
              </a:endParaRPr>
            </a:p>
            <a:p>
              <a:pPr algn="ctr">
                <a:lnSpc>
                  <a:spcPts val="2500"/>
                </a:lnSpc>
              </a:pPr>
              <a:r>
                <a:rPr lang="en-US" sz="2688">
                  <a:solidFill>
                    <a:srgbClr val="FFFFFF"/>
                  </a:solidFill>
                  <a:latin typeface="Amasis MT Pro Medium" panose="02040604050005020304" pitchFamily="18" charset="0"/>
                  <a:ea typeface="Codec Pro"/>
                  <a:cs typeface="Codec Pro"/>
                  <a:sym typeface="Codec Pro"/>
                </a:rPr>
                <a:t>Mohamed ali mohamed sharf</a:t>
              </a:r>
            </a:p>
            <a:p>
              <a:pPr algn="ctr">
                <a:lnSpc>
                  <a:spcPts val="2500"/>
                </a:lnSpc>
              </a:pPr>
              <a:endParaRPr lang="en-US" sz="2688">
                <a:solidFill>
                  <a:srgbClr val="FFFFFF"/>
                </a:solidFill>
                <a:latin typeface="Amasis MT Pro Medium" panose="02040604050005020304" pitchFamily="18" charset="0"/>
                <a:ea typeface="Codec Pro"/>
                <a:cs typeface="Codec Pro"/>
                <a:sym typeface="Codec Pro"/>
              </a:endParaRPr>
            </a:p>
            <a:p>
              <a:pPr algn="ctr">
                <a:lnSpc>
                  <a:spcPts val="2500"/>
                </a:lnSpc>
              </a:pPr>
              <a:r>
                <a:rPr lang="en-US" sz="2688">
                  <a:solidFill>
                    <a:srgbClr val="FFFFFF"/>
                  </a:solidFill>
                  <a:latin typeface="Amasis MT Pro Medium" panose="02040604050005020304" pitchFamily="18" charset="0"/>
                  <a:ea typeface="Codec Pro"/>
                  <a:cs typeface="Codec Pro"/>
                  <a:sym typeface="Codec Pro"/>
                </a:rPr>
                <a:t>Mohamed Ahmed AbdelAzim</a:t>
              </a:r>
            </a:p>
            <a:p>
              <a:pPr algn="ctr">
                <a:lnSpc>
                  <a:spcPts val="2500"/>
                </a:lnSpc>
              </a:pPr>
              <a:endParaRPr lang="en-US" sz="2688">
                <a:solidFill>
                  <a:srgbClr val="FFFFFF"/>
                </a:solidFill>
                <a:latin typeface="Amasis MT Pro Medium" panose="02040604050005020304" pitchFamily="18" charset="0"/>
                <a:ea typeface="Codec Pro"/>
                <a:cs typeface="Codec Pro"/>
                <a:sym typeface="Codec Pro"/>
              </a:endParaRPr>
            </a:p>
            <a:p>
              <a:pPr algn="ctr">
                <a:lnSpc>
                  <a:spcPts val="2500"/>
                </a:lnSpc>
              </a:pPr>
              <a:r>
                <a:rPr lang="en-US" sz="2688">
                  <a:solidFill>
                    <a:srgbClr val="FFFFFF"/>
                  </a:solidFill>
                  <a:latin typeface="Amasis MT Pro Medium" panose="02040604050005020304" pitchFamily="18" charset="0"/>
                  <a:ea typeface="Codec Pro"/>
                  <a:cs typeface="Codec Pro"/>
                  <a:sym typeface="Codec Pro"/>
                </a:rPr>
                <a:t>Hassan Abdelnasser Ahmed</a:t>
              </a:r>
            </a:p>
            <a:p>
              <a:pPr algn="ctr">
                <a:lnSpc>
                  <a:spcPts val="2500"/>
                </a:lnSpc>
              </a:pPr>
              <a:endParaRPr lang="ar-EG" sz="2688">
                <a:solidFill>
                  <a:srgbClr val="FFFFFF"/>
                </a:solidFill>
                <a:latin typeface="Amasis MT Pro Medium" panose="02040604050005020304" pitchFamily="18" charset="0"/>
                <a:ea typeface="Codec Pro"/>
                <a:cs typeface="Codec Pro"/>
                <a:sym typeface="Codec Pro"/>
              </a:endParaRPr>
            </a:p>
            <a:p>
              <a:pPr algn="ctr">
                <a:lnSpc>
                  <a:spcPts val="2500"/>
                </a:lnSpc>
              </a:pPr>
              <a:r>
                <a:rPr lang="en-US" sz="2688">
                  <a:solidFill>
                    <a:srgbClr val="FFFFFF"/>
                  </a:solidFill>
                  <a:latin typeface="Amasis MT Pro Medium" panose="02040604050005020304" pitchFamily="18" charset="0"/>
                  <a:ea typeface="Codec Pro"/>
                  <a:cs typeface="Codec Pro"/>
                  <a:sym typeface="Codec Pro"/>
                </a:rPr>
                <a:t>Mohamed Ragab aboelfarh</a:t>
              </a:r>
            </a:p>
            <a:p>
              <a:pPr algn="ctr">
                <a:lnSpc>
                  <a:spcPts val="2500"/>
                </a:lnSpc>
              </a:pPr>
              <a:endParaRPr lang="en-US" sz="2688">
                <a:solidFill>
                  <a:srgbClr val="FFFFFF"/>
                </a:solidFill>
                <a:latin typeface="Amasis MT Pro Medium" panose="02040604050005020304" pitchFamily="18" charset="0"/>
                <a:ea typeface="Codec Pro"/>
                <a:cs typeface="Codec Pro"/>
                <a:sym typeface="Codec Pro"/>
              </a:endParaRPr>
            </a:p>
            <a:p>
              <a:pPr algn="ctr">
                <a:lnSpc>
                  <a:spcPts val="2500"/>
                </a:lnSpc>
              </a:pPr>
              <a:r>
                <a:rPr lang="en-US" sz="2688">
                  <a:solidFill>
                    <a:srgbClr val="FFFFFF"/>
                  </a:solidFill>
                  <a:latin typeface="Amasis MT Pro Medium" panose="02040604050005020304" pitchFamily="18" charset="0"/>
                  <a:ea typeface="Codec Pro"/>
                  <a:cs typeface="Codec Pro"/>
                  <a:sym typeface="Codec Pro"/>
                </a:rPr>
                <a:t>Asem Ahmed Mohamed Fared</a:t>
              </a:r>
            </a:p>
            <a:p>
              <a:pPr algn="ctr">
                <a:lnSpc>
                  <a:spcPts val="2500"/>
                </a:lnSpc>
              </a:pPr>
              <a:endParaRPr lang="en-US" sz="2688">
                <a:solidFill>
                  <a:srgbClr val="FFFFFF"/>
                </a:solidFill>
                <a:latin typeface="Amasis MT Pro Medium" panose="02040604050005020304" pitchFamily="18" charset="0"/>
                <a:ea typeface="Codec Pro"/>
                <a:cs typeface="Codec Pro"/>
                <a:sym typeface="Codec Pro"/>
              </a:endParaRPr>
            </a:p>
            <a:p>
              <a:pPr algn="ctr">
                <a:lnSpc>
                  <a:spcPts val="2500"/>
                </a:lnSpc>
              </a:pPr>
              <a:r>
                <a:rPr lang="en-US" sz="2688">
                  <a:solidFill>
                    <a:srgbClr val="FFFFFF"/>
                  </a:solidFill>
                  <a:latin typeface="Amasis MT Pro Medium" panose="02040604050005020304" pitchFamily="18" charset="0"/>
                  <a:ea typeface="Codec Pro"/>
                  <a:cs typeface="Codec Pro"/>
                  <a:sym typeface="Codec Pro"/>
                </a:rPr>
                <a:t>Abdelrahman Mohamed Abdelrahman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247774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33A8FD-1C76-09EB-19EE-F0C16B1B01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5A57701-8EFE-B17D-ECF2-94E850B3F9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8735C71-1E18-D284-1A54-79401FCF9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18283428" cy="10287000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17E117F-2982-8CCC-5826-138582F5F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52222" y="1346236"/>
            <a:ext cx="304800" cy="644652"/>
            <a:chOff x="215328" y="-46937"/>
            <a:chExt cx="304800" cy="277384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5E4FF59-6778-47F3-02B4-F681A3EC8A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4094069-855A-4702-4D6F-43B940861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55CFC41-33FC-9E19-E12F-CFA4967B9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911080E-B5D3-B109-991D-AEDCC1CFB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FEC4203-7C7C-254B-3461-63E916EAC5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3113131"/>
            <a:ext cx="18073095" cy="6139960"/>
            <a:chOff x="1" y="2075420"/>
            <a:chExt cx="12048729" cy="4093306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5F3731C5-7CCA-9B4D-8E80-C2965E0637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8D7FF11E-6F30-639B-6D09-56AC8F5CD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6161D7BB-BD6F-C875-54F0-9B6F0D2DE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20F55B1-46C4-A1DA-1F4E-6A4B7F72B0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ABC02DF-8F5F-8BE4-0842-34DA67E448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25A702B-FDE2-076F-588C-1136E3800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11B7232C-D059-A9DA-A289-20F14921A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5657219" y="1563908"/>
            <a:ext cx="4194692" cy="1066878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8383713-CF2F-C750-231C-6638753E3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889308" y="-1280992"/>
            <a:ext cx="822960" cy="549007"/>
            <a:chOff x="7029447" y="3514725"/>
            <a:chExt cx="1285875" cy="54900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0000904-4FB2-B7F5-D200-00C03F403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3D9EC4-8447-2863-9AD5-6DE40105B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9A12ADE-993D-5851-8A31-81E81222A9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A7A67C1-AB12-4280-76BE-3EB5F2368F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724D2CBB-CB55-9A70-0B0C-9CC96BE77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9211177"/>
            <a:ext cx="9143995" cy="1066878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7F124FA-137F-7F6E-159A-693B2BE9F1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2819134" y="9048092"/>
            <a:ext cx="1928813" cy="549007"/>
            <a:chOff x="7029447" y="3514725"/>
            <a:chExt cx="1285875" cy="54900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5F4216A-5499-6B09-65D8-4671DD95E0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DD82716-597F-6A88-5960-1E78D0811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3898C7D-81D8-D675-D5DE-F59DD51EA0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F73D86A-6DA9-483C-40C8-CD6F54799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4">
            <a:extLst>
              <a:ext uri="{FF2B5EF4-FFF2-40B4-BE49-F238E27FC236}">
                <a16:creationId xmlns:a16="http://schemas.microsoft.com/office/drawing/2014/main" id="{E2381532-E250-85AC-68A8-418CC118146A}"/>
              </a:ext>
            </a:extLst>
          </p:cNvPr>
          <p:cNvSpPr txBox="1"/>
          <p:nvPr/>
        </p:nvSpPr>
        <p:spPr>
          <a:xfrm>
            <a:off x="2308966" y="1257300"/>
            <a:ext cx="8529915" cy="2879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41"/>
              </a:lnSpc>
            </a:pPr>
            <a:r>
              <a:rPr lang="en-US" sz="11120" b="1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Project Overview</a:t>
            </a:r>
          </a:p>
        </p:txBody>
      </p:sp>
      <p:sp>
        <p:nvSpPr>
          <p:cNvPr id="2" name="TextBox 5">
            <a:extLst>
              <a:ext uri="{FF2B5EF4-FFF2-40B4-BE49-F238E27FC236}">
                <a16:creationId xmlns:a16="http://schemas.microsoft.com/office/drawing/2014/main" id="{1A29C121-AAEA-6F2F-6DB0-2B43EE982285}"/>
              </a:ext>
            </a:extLst>
          </p:cNvPr>
          <p:cNvSpPr txBox="1"/>
          <p:nvPr/>
        </p:nvSpPr>
        <p:spPr>
          <a:xfrm>
            <a:off x="2291340" y="4287095"/>
            <a:ext cx="12016634" cy="38892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386"/>
              </a:lnSpc>
              <a:spcBef>
                <a:spcPct val="0"/>
              </a:spcBef>
            </a:pPr>
            <a:r>
              <a:rPr lang="en-US" sz="2418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  <a:cs typeface="Poppins"/>
                <a:sym typeface="Poppins"/>
              </a:rPr>
              <a:t>The Vehicle Detection Project utilizes the YOLO (You Only Look Once) model to detect and analyze vehicles in images and video streams.</a:t>
            </a:r>
          </a:p>
          <a:p>
            <a:pPr algn="just">
              <a:lnSpc>
                <a:spcPts val="3386"/>
              </a:lnSpc>
              <a:spcBef>
                <a:spcPct val="0"/>
              </a:spcBef>
            </a:pPr>
            <a:r>
              <a:rPr lang="en-US" sz="2418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  <a:cs typeface="Poppins"/>
                <a:sym typeface="Poppins"/>
              </a:rPr>
              <a:t> </a:t>
            </a:r>
          </a:p>
          <a:p>
            <a:pPr algn="just">
              <a:lnSpc>
                <a:spcPts val="3386"/>
              </a:lnSpc>
              <a:spcBef>
                <a:spcPct val="0"/>
              </a:spcBef>
            </a:pPr>
            <a:r>
              <a:rPr lang="en-US" sz="2418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  <a:cs typeface="Poppins"/>
                <a:sym typeface="Poppins"/>
              </a:rPr>
              <a:t>The project involves data preparation, model training, and validation for traffic monitoring. Key features include detecting traffic density, identifying vehicle counts, and differentiating lanes to assess congestion levels. </a:t>
            </a:r>
          </a:p>
          <a:p>
            <a:pPr algn="just">
              <a:lnSpc>
                <a:spcPts val="3386"/>
              </a:lnSpc>
              <a:spcBef>
                <a:spcPct val="0"/>
              </a:spcBef>
            </a:pPr>
            <a:endParaRPr lang="en-US" sz="2418">
              <a:solidFill>
                <a:srgbClr val="FFFFFF"/>
              </a:solidFill>
              <a:latin typeface="PMingLiU" panose="02020500000000000000" pitchFamily="18" charset="-120"/>
              <a:ea typeface="PMingLiU" panose="02020500000000000000" pitchFamily="18" charset="-120"/>
              <a:cs typeface="Poppins"/>
              <a:sym typeface="Poppins"/>
            </a:endParaRPr>
          </a:p>
          <a:p>
            <a:pPr algn="just">
              <a:lnSpc>
                <a:spcPts val="3386"/>
              </a:lnSpc>
              <a:spcBef>
                <a:spcPct val="0"/>
              </a:spcBef>
            </a:pPr>
            <a:r>
              <a:rPr lang="en-US" sz="2418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  <a:cs typeface="Poppins"/>
                <a:sym typeface="Poppins"/>
              </a:rPr>
              <a:t>The implementation also includes real-time video processing and visualization of results for practical applications in traffic management and smart city systems.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F9EDB9-637A-7DA9-D37A-2F0BB8FB354C}"/>
              </a:ext>
            </a:extLst>
          </p:cNvPr>
          <p:cNvSpPr txBox="1"/>
          <p:nvPr/>
        </p:nvSpPr>
        <p:spPr>
          <a:xfrm>
            <a:off x="16421303" y="8571420"/>
            <a:ext cx="986517" cy="572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976929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E86F80-7632-0087-C4F2-A11322159D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EF94DFD-8EE8-8D53-E01E-D9F3DCF6B9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956F92-7329-2910-6000-EED816CC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18283428" cy="10287000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09A8B32-711C-7511-CE13-12A7A2354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52222" y="1346236"/>
            <a:ext cx="304800" cy="644652"/>
            <a:chOff x="215328" y="-46937"/>
            <a:chExt cx="304800" cy="277384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F5F11F2-0B9D-18FA-88E8-EDCAFCAFB1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5AAF6C7-7C0D-9C99-0071-F3A66BEC8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2C21EC3-EFF9-DEE4-E234-AA3222C4A6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230176C-F212-54BD-2910-1B8D70855C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6BC8C76-A520-858A-C1FB-2F514067E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3113131"/>
            <a:ext cx="18073095" cy="6139960"/>
            <a:chOff x="1" y="2075420"/>
            <a:chExt cx="12048729" cy="4093306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AF1CACE5-90D7-6865-E646-B271EE80A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A64B78C8-CA9C-1402-CC87-C5A135976A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D5FF7F6A-594D-4B6E-735C-3AA78BCBB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2C863477-BC29-3FDE-03D7-EF379CD00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200AD694-C3BA-A08B-C15B-A4EB9B15B8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8BAAC3DC-1972-0757-4C82-96F3D368D3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A88E8C65-ECDC-50B8-7BEC-EAA2CA554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5657219" y="1563908"/>
            <a:ext cx="4194692" cy="1066878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13ED750-3697-0EA9-D8EE-BE7FC6C203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889308" y="-1280992"/>
            <a:ext cx="822960" cy="549007"/>
            <a:chOff x="7029447" y="3514725"/>
            <a:chExt cx="1285875" cy="54900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5007A49-C243-384D-029C-4DE900685F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04FCE33-B398-45BA-FAB4-28766D2C7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706F51D-D039-764D-DD28-97D22D4874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E56C59E-962B-EF1F-E062-57EB6325F7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77FD4426-21F9-8226-2F91-76070F0F94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9211177"/>
            <a:ext cx="9143995" cy="1066878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6D5080E-3982-F818-C07C-964D3894D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2819134" y="9048092"/>
            <a:ext cx="1928813" cy="549007"/>
            <a:chOff x="7029447" y="3514725"/>
            <a:chExt cx="1285875" cy="54900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2BCE7E9-D72F-B0E6-8980-3155EEC00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5215B03F-9FDE-484D-4174-FD2E0B079E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95DF8EF-1388-8C15-2D39-DE5B6BAFBE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E2E1CF1-A56A-03C4-3B6B-43EE9B020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Freeform 3"/>
          <p:cNvSpPr/>
          <p:nvPr/>
        </p:nvSpPr>
        <p:spPr>
          <a:xfrm>
            <a:off x="609600" y="2503145"/>
            <a:ext cx="5493093" cy="5280710"/>
          </a:xfrm>
          <a:custGeom>
            <a:avLst/>
            <a:gdLst/>
            <a:ahLst/>
            <a:cxnLst/>
            <a:rect l="l" t="t" r="r" b="b"/>
            <a:pathLst>
              <a:path w="7172502" h="7309556">
                <a:moveTo>
                  <a:pt x="0" y="0"/>
                </a:moveTo>
                <a:lnTo>
                  <a:pt x="7172502" y="0"/>
                </a:lnTo>
                <a:lnTo>
                  <a:pt x="7172502" y="7309556"/>
                </a:lnTo>
                <a:lnTo>
                  <a:pt x="0" y="73095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2064093" y="3981487"/>
            <a:ext cx="2588764" cy="1930528"/>
          </a:xfrm>
          <a:custGeom>
            <a:avLst/>
            <a:gdLst/>
            <a:ahLst/>
            <a:cxnLst/>
            <a:rect l="l" t="t" r="r" b="b"/>
            <a:pathLst>
              <a:path w="3954645" h="3149335">
                <a:moveTo>
                  <a:pt x="0" y="0"/>
                </a:moveTo>
                <a:lnTo>
                  <a:pt x="3954645" y="0"/>
                </a:lnTo>
                <a:lnTo>
                  <a:pt x="3954645" y="3149335"/>
                </a:lnTo>
                <a:lnTo>
                  <a:pt x="0" y="31493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920351" y="1114234"/>
            <a:ext cx="8529915" cy="2867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41"/>
              </a:lnSpc>
            </a:pPr>
            <a:r>
              <a:rPr lang="en-US" sz="11120" b="1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Problem Statement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901301" y="3704844"/>
            <a:ext cx="9487469" cy="43252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386"/>
              </a:lnSpc>
              <a:spcBef>
                <a:spcPct val="0"/>
              </a:spcBef>
            </a:pPr>
            <a:r>
              <a:rPr lang="en-US" sz="2418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  <a:cs typeface="Poppins"/>
                <a:sym typeface="Poppins"/>
              </a:rPr>
              <a:t>The increasing volume of vehicles on roads has led to traffic congestion, accidents, and challenges in traffic management. </a:t>
            </a:r>
            <a:endParaRPr lang="ar-EG" sz="2418">
              <a:solidFill>
                <a:srgbClr val="FFFFFF"/>
              </a:solidFill>
              <a:latin typeface="PMingLiU" panose="02020500000000000000" pitchFamily="18" charset="-120"/>
              <a:ea typeface="PMingLiU" panose="02020500000000000000" pitchFamily="18" charset="-120"/>
              <a:cs typeface="Poppins"/>
              <a:sym typeface="Poppins"/>
            </a:endParaRPr>
          </a:p>
          <a:p>
            <a:pPr algn="just">
              <a:lnSpc>
                <a:spcPts val="3386"/>
              </a:lnSpc>
              <a:spcBef>
                <a:spcPct val="0"/>
              </a:spcBef>
            </a:pPr>
            <a:endParaRPr lang="ar-EG" sz="2418">
              <a:solidFill>
                <a:srgbClr val="FFFFFF"/>
              </a:solidFill>
              <a:latin typeface="PMingLiU" panose="02020500000000000000" pitchFamily="18" charset="-120"/>
              <a:ea typeface="PMingLiU" panose="02020500000000000000" pitchFamily="18" charset="-120"/>
              <a:cs typeface="Poppins"/>
              <a:sym typeface="Poppins"/>
            </a:endParaRPr>
          </a:p>
          <a:p>
            <a:pPr algn="just">
              <a:lnSpc>
                <a:spcPts val="3386"/>
              </a:lnSpc>
              <a:spcBef>
                <a:spcPct val="0"/>
              </a:spcBef>
            </a:pPr>
            <a:r>
              <a:rPr lang="en-US" sz="2418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  <a:cs typeface="Poppins"/>
                <a:sym typeface="Poppins"/>
              </a:rPr>
              <a:t>Manual methods for monitoring and analyzing vehicle flow are time-consuming and prone to errors. There is a need for an automated, real-time solution to detect vehicles, assess traffic density, and provide insights into road conditions. </a:t>
            </a:r>
            <a:endParaRPr lang="ar-EG" sz="2418">
              <a:solidFill>
                <a:srgbClr val="FFFFFF"/>
              </a:solidFill>
              <a:latin typeface="PMingLiU" panose="02020500000000000000" pitchFamily="18" charset="-120"/>
              <a:ea typeface="PMingLiU" panose="02020500000000000000" pitchFamily="18" charset="-120"/>
              <a:cs typeface="Poppins"/>
              <a:sym typeface="Poppins"/>
            </a:endParaRPr>
          </a:p>
          <a:p>
            <a:pPr algn="just">
              <a:lnSpc>
                <a:spcPts val="3386"/>
              </a:lnSpc>
              <a:spcBef>
                <a:spcPct val="0"/>
              </a:spcBef>
            </a:pPr>
            <a:endParaRPr lang="ar-EG" sz="2418">
              <a:solidFill>
                <a:srgbClr val="FFFFFF"/>
              </a:solidFill>
              <a:latin typeface="PMingLiU" panose="02020500000000000000" pitchFamily="18" charset="-120"/>
              <a:ea typeface="PMingLiU" panose="02020500000000000000" pitchFamily="18" charset="-120"/>
              <a:cs typeface="Poppins"/>
              <a:sym typeface="Poppins"/>
            </a:endParaRPr>
          </a:p>
          <a:p>
            <a:pPr algn="just">
              <a:lnSpc>
                <a:spcPts val="3386"/>
              </a:lnSpc>
              <a:spcBef>
                <a:spcPct val="0"/>
              </a:spcBef>
            </a:pPr>
            <a:r>
              <a:rPr lang="en-US" sz="2418">
                <a:solidFill>
                  <a:srgbClr val="FFFFFF"/>
                </a:solidFill>
                <a:latin typeface="PMingLiU" panose="02020500000000000000" pitchFamily="18" charset="-120"/>
                <a:ea typeface="PMingLiU" panose="02020500000000000000" pitchFamily="18" charset="-120"/>
                <a:cs typeface="Poppins"/>
                <a:sym typeface="Poppins"/>
              </a:rPr>
              <a:t>This project addresses the problem by leveraging AI-based computer vision techniques to enhance traffic monitoring efficiency and support smart city initiatives.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421303" y="8571420"/>
            <a:ext cx="986517" cy="686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9028870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EFF7B1-6CB7-47D1-AD37-B870CA2B21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A2962B-21B6-4689-A95D-A8FF6ADE4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18283428" cy="10287000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745280D-ED36-41FE-8EB1-CE597C99CF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52222" y="1346236"/>
            <a:ext cx="304800" cy="644652"/>
            <a:chOff x="215328" y="-46937"/>
            <a:chExt cx="304800" cy="277384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D26CEB3-5AE4-4088-AD63-396DB50F28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AA9279A-AD34-474C-834E-6BF658144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3589559-7D9A-4ECD-90BB-A5565E2DA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701B1A71-DCEA-4EB2-8133-98A2CD6F0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0E95A5C-1E97-41C3-9DEC-245FF6DEB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3113131"/>
            <a:ext cx="18073095" cy="6139960"/>
            <a:chOff x="1" y="2075420"/>
            <a:chExt cx="12048729" cy="4093306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D3C3374-C720-4FCD-B6CD-AEF1D1A6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639E2EF-4D23-4EA3-B29E-D6362FF72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30820A4-6CEA-4BF7-8DE4-F5B2D2EB2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320E002-8AED-4D4F-A104-0585FFFB9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A0BF3F3-3A09-42CE-9483-114BD01DD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B233BD5C-DFC7-4EB7-B348-7C9B5B8D0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A00D2CE1-35C1-46E6-BD59-CEE668BD9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5657219" y="1563908"/>
            <a:ext cx="4194692" cy="1066878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58DCE86-9AE1-46D1-96D6-04B8B3EDF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889308" y="-1280992"/>
            <a:ext cx="822960" cy="549007"/>
            <a:chOff x="7029447" y="3514725"/>
            <a:chExt cx="1285875" cy="54900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9B74739-D423-4F25-A976-0A6CD86D1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018E700-FF08-42AA-9237-24E7A74AD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6B3488A-8A55-403E-B9C9-75AFA0CF5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5089B9D-BA8D-4A64-B95F-33940D9D6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E18403B7-F2C7-4C07-8522-21C319109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9211177"/>
            <a:ext cx="9143995" cy="1066878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3B58CC6-A99E-43AF-A467-256F19287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2819134" y="9048092"/>
            <a:ext cx="1928813" cy="549007"/>
            <a:chOff x="7029447" y="3514725"/>
            <a:chExt cx="1285875" cy="54900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FE97852-3A18-4317-B17E-8C45174F9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9D0BC6E-6D0B-4589-B1BF-372BAA383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0B892E-E062-4B0A-B79E-E55D36EC9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D1A4DF9-C28A-4C0A-B273-702F0C488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" name="TextBox 2">
            <a:extLst>
              <a:ext uri="{FF2B5EF4-FFF2-40B4-BE49-F238E27FC236}">
                <a16:creationId xmlns:a16="http://schemas.microsoft.com/office/drawing/2014/main" id="{4DCF7259-C898-40C5-A381-15FC6800CE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8659170"/>
              </p:ext>
            </p:extLst>
          </p:nvPr>
        </p:nvGraphicFramePr>
        <p:xfrm>
          <a:off x="7373920" y="1299877"/>
          <a:ext cx="9380583" cy="75842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577A8A2-DD86-5543-CBF4-9A9EC1F688AB}"/>
              </a:ext>
            </a:extLst>
          </p:cNvPr>
          <p:cNvSpPr txBox="1"/>
          <p:nvPr/>
        </p:nvSpPr>
        <p:spPr>
          <a:xfrm>
            <a:off x="16421303" y="8571420"/>
            <a:ext cx="986517" cy="572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34909298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52C844-6E9E-FA8E-8393-D2950D74BF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D88CFEB-26CE-CA07-4E22-86C33BDCA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2D2CC0B-F0A5-8768-2B5D-81210DBF81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18283428" cy="10287000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5D707A4-9040-188E-9C20-C8A81BE79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52222" y="1346236"/>
            <a:ext cx="304800" cy="644652"/>
            <a:chOff x="215328" y="-46937"/>
            <a:chExt cx="304800" cy="277384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090AB05-0B23-A773-05EC-B845BC333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A981E7E-F6E6-A1F6-6B4B-3E4B6615F7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B0BE0DC-D949-5A57-CF01-9E1715F4C0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3100CA9-4AFC-6A5B-6FED-032A405C76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6E28B76-CD80-93F6-F2DE-18AB8D7CC1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3113131"/>
            <a:ext cx="18073095" cy="6139960"/>
            <a:chOff x="1" y="2075420"/>
            <a:chExt cx="12048729" cy="4093306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26F816A7-C352-0B65-A7E2-C1A2AAEFB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1C030FA6-D8D3-3E4A-C9CE-3745B529A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AF169A1-69AF-8C09-A97D-49F989416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B4A70F0C-A083-D1B8-5ECA-2F07676744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D37C6C74-5B22-BFD4-F291-B8890BA9F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A4147CD-3B00-06C7-EF79-B146E364D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B5D05335-CDB1-F472-B3E9-1A1D295C16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5657219" y="1563908"/>
            <a:ext cx="4194692" cy="1066878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B64A500-271B-F8D9-0C74-A6BA7E98F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889308" y="-1280992"/>
            <a:ext cx="822960" cy="549007"/>
            <a:chOff x="7029447" y="3514725"/>
            <a:chExt cx="1285875" cy="54900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FD20A84-ABC1-476B-71A3-0263323841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3C4EA5A-834C-4E47-B564-E0D3F2B2F6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577C93F-DA8A-A257-7E4C-A1D9F3CBE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4EAAD6F-6E39-9AF5-D290-55B4D7EBA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8AE44231-5421-D072-21F4-2D564F81D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9211177"/>
            <a:ext cx="9143995" cy="1066878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BDCE48F-F326-DFB4-75FC-DDE673197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2819134" y="9048092"/>
            <a:ext cx="1928813" cy="549007"/>
            <a:chOff x="7029447" y="3514725"/>
            <a:chExt cx="1285875" cy="54900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9FBF37E-1EBA-591A-B7A6-C109FB68C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3E940C0-4092-EF31-9C7E-F6160D6E2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449B13A-B498-D1AF-BAF0-F793AF70AE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A4CE841-7EC3-4638-D370-649E629C7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" name="TextBox 2">
            <a:extLst>
              <a:ext uri="{FF2B5EF4-FFF2-40B4-BE49-F238E27FC236}">
                <a16:creationId xmlns:a16="http://schemas.microsoft.com/office/drawing/2014/main" id="{08B01D8F-3268-DF6A-1646-15E8FC4653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75394919"/>
              </p:ext>
            </p:extLst>
          </p:nvPr>
        </p:nvGraphicFramePr>
        <p:xfrm>
          <a:off x="422787" y="-427399"/>
          <a:ext cx="6418279" cy="70631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hlinkClick r:id="rId7" action="ppaction://hlinksldjump"/>
            <a:extLst>
              <a:ext uri="{FF2B5EF4-FFF2-40B4-BE49-F238E27FC236}">
                <a16:creationId xmlns:a16="http://schemas.microsoft.com/office/drawing/2014/main" id="{B769F6EF-2729-AC9E-C406-944CD96BE763}"/>
              </a:ext>
            </a:extLst>
          </p:cNvPr>
          <p:cNvSpPr txBox="1"/>
          <p:nvPr/>
        </p:nvSpPr>
        <p:spPr>
          <a:xfrm>
            <a:off x="5365990" y="1695390"/>
            <a:ext cx="9721610" cy="400110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00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https://www.kaggle.com/datasets/farzadnekouei/top-view-vehicle-detection-image-dataset</a:t>
            </a:r>
            <a:endParaRPr lang="en-US" sz="2000">
              <a:ln w="0"/>
              <a:solidFill>
                <a:srgbClr val="92D05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F8B6BC-D802-0A81-43B7-2A427117D737}"/>
              </a:ext>
            </a:extLst>
          </p:cNvPr>
          <p:cNvSpPr txBox="1"/>
          <p:nvPr/>
        </p:nvSpPr>
        <p:spPr>
          <a:xfrm>
            <a:off x="16421303" y="8571420"/>
            <a:ext cx="986517" cy="572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4944589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7F8669-A8D5-828F-C8F9-990DA5E00F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07A49F-D436-1B73-961E-118878F6E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42CD28A-1D25-576D-93FC-511825855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18283428" cy="10287000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8015FCD-86CA-850C-F2C9-B0968CAF76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52222" y="1346236"/>
            <a:ext cx="304800" cy="644652"/>
            <a:chOff x="215328" y="-46937"/>
            <a:chExt cx="304800" cy="277384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8B30F08-8679-B7C7-3442-C23CF1152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2AF814F-0C0D-F2F4-8497-698B57D25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A39228F-1223-D3DE-ABE1-E79BAA14F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DC101EA-F15D-300E-DF03-922E4D46B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3CE6D85-1552-6D78-1F76-CB5DC9F52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3113131"/>
            <a:ext cx="18073095" cy="6139960"/>
            <a:chOff x="1" y="2075420"/>
            <a:chExt cx="12048729" cy="4093306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C8A70CD4-9219-F5DC-3FF2-7F0C0DA6C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3008E5B1-F25E-F3B7-B1B9-731C836D2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6BA129A4-DA59-0653-EC3F-FCB65E539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EC026CB-8F4A-5598-C079-4BAC951A8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F0D1D83-8531-0462-CDEE-BEDAAC2D1A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54224C9-B907-7816-3900-D9694A66E0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A29DF8A7-3E9B-7E72-1FF0-82E47DC30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5657219" y="1563908"/>
            <a:ext cx="4194692" cy="1066878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B205507-4E85-D8D9-CFC4-D3BEF737A1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889308" y="-1280992"/>
            <a:ext cx="822960" cy="549007"/>
            <a:chOff x="7029447" y="3514725"/>
            <a:chExt cx="1285875" cy="54900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3AD49A4-DDC7-EA8C-CCC7-9E5102EC7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2FC38BAF-4523-AA9B-1686-94D1581E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00D67E7-679A-9951-FC0B-CC06A6AFC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FA41E30-63D9-F3B8-6D3E-AD300463D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67CD8517-9505-6CB2-B06F-F1F0FDB07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9211177"/>
            <a:ext cx="9143995" cy="1066878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5867529-A288-1FCB-7B8D-A293AE6ED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2819134" y="9048092"/>
            <a:ext cx="1928813" cy="549007"/>
            <a:chOff x="7029447" y="3514725"/>
            <a:chExt cx="1285875" cy="54900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5092B69-3B8E-F71B-186A-3182A46C9A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A7876F7-AF43-E05C-7303-C0B4EB703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DFAC5E2-6F26-1F4F-DE21-C1A758DB37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A576DFD-719A-6594-8CA9-E66AFFEEF0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" name="TextBox 2">
            <a:extLst>
              <a:ext uri="{FF2B5EF4-FFF2-40B4-BE49-F238E27FC236}">
                <a16:creationId xmlns:a16="http://schemas.microsoft.com/office/drawing/2014/main" id="{A9B8E1B7-ACD1-EB28-7C5B-A9FBA3C9D3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17883642"/>
              </p:ext>
            </p:extLst>
          </p:nvPr>
        </p:nvGraphicFramePr>
        <p:xfrm>
          <a:off x="422787" y="-427399"/>
          <a:ext cx="6418279" cy="70631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AC6BC159-4742-B523-A4FC-4792A1338F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3791" y="1990823"/>
            <a:ext cx="12075135" cy="62908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6942A98-CE00-C0DD-2AC0-C23DB1197BB8}"/>
              </a:ext>
            </a:extLst>
          </p:cNvPr>
          <p:cNvSpPr txBox="1"/>
          <p:nvPr/>
        </p:nvSpPr>
        <p:spPr>
          <a:xfrm>
            <a:off x="16421303" y="8571420"/>
            <a:ext cx="986517" cy="572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4465503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190F31-EED1-E685-050D-2A391A0F90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8F3CA4-AC20-5745-F3A3-CD6343F73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944909-DAAB-3847-5F18-AAE320667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18283428" cy="10287000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A7E0ECA-AD3E-C3C9-23B0-1198FB3FA5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52222" y="1346236"/>
            <a:ext cx="304800" cy="644652"/>
            <a:chOff x="215328" y="-46937"/>
            <a:chExt cx="304800" cy="277384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FCEE73B-4C56-CC78-4EFA-DAD8E9B2A3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619DD18-9CEC-A89D-46A8-D9083290CB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A4A6932-ACBA-EEF5-A216-3356EB7C02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6177E49-269E-0B4C-F296-F08C4FF5A4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854CC0E-9BAB-2EB6-9FAB-1E3118835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3113131"/>
            <a:ext cx="18073095" cy="6139960"/>
            <a:chOff x="1" y="2075420"/>
            <a:chExt cx="12048729" cy="4093306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F115FE19-2986-068B-9009-DD375CD43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8119FF4-5A79-6192-F163-17049E4347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EF373F2-07C8-ED4B-6D34-D299687D5E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7BB0B3E-E3AA-AECF-3C36-3F1FA95E98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B8E3032-D46B-5748-065E-1BBB65D87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203B542-FE37-1EC7-7FB1-6CF8BD833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AA02EC25-E144-594E-68E3-F62672D8F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5657219" y="1563908"/>
            <a:ext cx="4194692" cy="1066878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DBC382D-59DB-E0AF-E939-6AD7AE703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889308" y="-1280992"/>
            <a:ext cx="822960" cy="549007"/>
            <a:chOff x="7029447" y="3514725"/>
            <a:chExt cx="1285875" cy="54900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DB49269-2D3B-54CD-8566-71C821443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AEC3727-1367-2EDA-8598-6EE8DCA131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90A7C8D-02F6-0E11-F2EE-08731223A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75625AA-C58C-511A-05EF-5B4CF863B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06CA073E-2B4C-C65A-9627-36807255D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9211177"/>
            <a:ext cx="9143995" cy="1066878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6CE5186-C685-7B4E-CCBB-8A13D8758D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2819134" y="9048092"/>
            <a:ext cx="1928813" cy="549007"/>
            <a:chOff x="7029447" y="3514725"/>
            <a:chExt cx="1285875" cy="54900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63BEB81-03D3-4299-099A-C2F6E1BC13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DB552DE-B1A6-ADAD-F2CC-4B7944517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CA138DA-EF61-32BD-310A-6906AE60C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0F32CAD-C5F9-B84A-2BD6-0E85463B6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" name="TextBox 2">
            <a:extLst>
              <a:ext uri="{FF2B5EF4-FFF2-40B4-BE49-F238E27FC236}">
                <a16:creationId xmlns:a16="http://schemas.microsoft.com/office/drawing/2014/main" id="{C586E313-633A-5C0A-0CBB-D0607CF996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1798353"/>
              </p:ext>
            </p:extLst>
          </p:nvPr>
        </p:nvGraphicFramePr>
        <p:xfrm>
          <a:off x="422787" y="-427399"/>
          <a:ext cx="6418279" cy="70631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36392C8E-3C24-5FF0-6DA0-7F789057D089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" r="-2874" b="56953"/>
          <a:stretch/>
        </p:blipFill>
        <p:spPr>
          <a:xfrm>
            <a:off x="5334000" y="1702711"/>
            <a:ext cx="13218295" cy="24232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FC3085-2964-074D-AA8C-A080002150C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45712" r="34462"/>
          <a:stretch/>
        </p:blipFill>
        <p:spPr>
          <a:xfrm>
            <a:off x="5302692" y="4226302"/>
            <a:ext cx="11524861" cy="39957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BBC131-AF51-CF2C-2ADE-AAB96E41428E}"/>
              </a:ext>
            </a:extLst>
          </p:cNvPr>
          <p:cNvSpPr txBox="1"/>
          <p:nvPr/>
        </p:nvSpPr>
        <p:spPr>
          <a:xfrm>
            <a:off x="16421303" y="8571420"/>
            <a:ext cx="986517" cy="572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34859184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C0FA66-B8F2-9623-7545-1C60460D0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7DDB425-CA3E-EDAB-7CB7-6C3C0986F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21482B-658B-12E5-8FDE-777F6FD4CD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18283428" cy="10287000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BF00A47-47F1-A716-A4A2-8DB9646949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52222" y="1346236"/>
            <a:ext cx="304800" cy="644652"/>
            <a:chOff x="215328" y="-46937"/>
            <a:chExt cx="304800" cy="277384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7598682-5901-770C-A41E-62FC67444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ECDAEFE-FFDC-926F-05A4-17B162585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F2DF317-28A1-1B06-C571-F8C7D7DF3A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B99279-D6AF-8D24-D400-244AB0661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42F3728-5C18-46EC-5B91-5FD8EAE46B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3113131"/>
            <a:ext cx="18073095" cy="6139960"/>
            <a:chOff x="1" y="2075420"/>
            <a:chExt cx="12048729" cy="4093306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5256A5F5-F9E6-373B-9CD8-B56F535370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30AD4F68-8CC0-A3F3-3274-51306BE53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CF105E1-6E52-A1D6-6643-5A11E20545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46C33ACE-A402-88D5-FB1B-2DBFD7BE1B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6108EF9-D7F8-0BD4-C33A-33F6AB4C6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07936DB-3D3E-A2EB-4614-638D15DF1D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2CE5198E-520A-F647-3EA7-650194568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5657219" y="1563908"/>
            <a:ext cx="4194692" cy="1066878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9992F51-79E1-B451-6493-6DE0F2CEA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889308" y="-1280992"/>
            <a:ext cx="822960" cy="549007"/>
            <a:chOff x="7029447" y="3514725"/>
            <a:chExt cx="1285875" cy="54900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9302B68-5469-DE53-5589-2750D0B3A8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DEAE784-1F52-0780-1E81-0E380905E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D42FCD7-704B-1F10-BAA7-843CC4E33E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A617A14-1F10-D647-4B14-FCA038EF0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C1FED0F4-0571-27D4-F2F7-3792711C3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9211177"/>
            <a:ext cx="9143995" cy="1066878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E5ADF18-A018-A1EC-D6D1-B35BAFB3F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2819134" y="9048092"/>
            <a:ext cx="1928813" cy="549007"/>
            <a:chOff x="7029447" y="3514725"/>
            <a:chExt cx="1285875" cy="54900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C4500A7-848E-1725-8EE6-4A2D7FD373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5CB6C10-7E7A-30A1-508F-60DCB5C7B0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198FE6-6881-202B-8FF6-A13E3EF084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529AAF2-A78B-E36B-9B3A-B0716D177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" name="TextBox 2">
            <a:extLst>
              <a:ext uri="{FF2B5EF4-FFF2-40B4-BE49-F238E27FC236}">
                <a16:creationId xmlns:a16="http://schemas.microsoft.com/office/drawing/2014/main" id="{B858AE1D-0D30-1491-BDD6-0CFA18432A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75259634"/>
              </p:ext>
            </p:extLst>
          </p:nvPr>
        </p:nvGraphicFramePr>
        <p:xfrm>
          <a:off x="422787" y="-427399"/>
          <a:ext cx="6418279" cy="70631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DE96DFA2-25B1-E76C-6E7E-5CA6C82F671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4" r="5930"/>
          <a:stretch/>
        </p:blipFill>
        <p:spPr>
          <a:xfrm>
            <a:off x="10781932" y="366004"/>
            <a:ext cx="6630730" cy="57263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4118A41-5400-FCFF-01AD-97B32612F08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50521" y="6635771"/>
            <a:ext cx="4407307" cy="293235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7D14C4D-5880-1629-6FDA-9E14CB55FEA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6948" y="6320082"/>
            <a:ext cx="10910641" cy="358622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67A2B03-0453-8BFE-AD10-B123435C5934}"/>
              </a:ext>
            </a:extLst>
          </p:cNvPr>
          <p:cNvSpPr txBox="1"/>
          <p:nvPr/>
        </p:nvSpPr>
        <p:spPr>
          <a:xfrm>
            <a:off x="16421303" y="8571420"/>
            <a:ext cx="986517" cy="572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08</a:t>
            </a:r>
          </a:p>
        </p:txBody>
      </p:sp>
    </p:spTree>
    <p:extLst>
      <p:ext uri="{BB962C8B-B14F-4D97-AF65-F5344CB8AC3E}">
        <p14:creationId xmlns:p14="http://schemas.microsoft.com/office/powerpoint/2010/main" val="20239244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FDA4E2-5D81-0EB4-633F-BA140C9BAA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0FA8309-0F67-6466-7CD9-C1F51EC23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F7F7E2-78AB-A723-0C25-6D02FA9AD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18283428" cy="10287000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1C700E4-2FD0-C47D-6DEC-37FA30B34E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52222" y="1346236"/>
            <a:ext cx="304800" cy="644652"/>
            <a:chOff x="215328" y="-46937"/>
            <a:chExt cx="304800" cy="277384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1B0F00A-4F90-864B-A2E7-BECBCE6913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DB80DC0-BF47-55BA-B166-4C838E918F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BB7CF68-4C82-EA44-EB0B-7D9B32A125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673A144-00D7-D680-FF0E-367699E875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6E1F052-4044-073A-688B-91F2530ED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3113131"/>
            <a:ext cx="18073095" cy="6139960"/>
            <a:chOff x="1" y="2075420"/>
            <a:chExt cx="12048729" cy="4093306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BD03477E-A5DC-AEA9-5CC5-1A3479D3A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D326041D-2722-2E0C-1CD9-68842866DA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0F05764-CE82-C12A-4D9F-20EB49159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A7AB0E2-A496-A236-A39A-32CD08251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9F057C6-AC2B-D866-EA01-5416CE296E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3AFB4D46-1639-D226-ACEC-00FDF4E34D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E2FD2D9B-763A-8308-F34A-92927C7EF8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5657219" y="1563908"/>
            <a:ext cx="4194692" cy="1066878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352F2FD-11F4-F0A6-EEF0-900D82B66B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889308" y="-1280992"/>
            <a:ext cx="822960" cy="549007"/>
            <a:chOff x="7029447" y="3514725"/>
            <a:chExt cx="1285875" cy="54900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C5D85B1-2AE3-3235-9EB7-BCD8A0D06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D88A799-BB3D-605B-A60B-8E0090675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6F3FD92-D4E9-211D-656F-F199D3ED77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06BF099-82F7-FCB0-3A5C-5380CDCAB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99B4FD2A-AA97-AC98-474F-0DF9C93EC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9211177"/>
            <a:ext cx="9143995" cy="1066878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57B5F5F-6ACA-9485-D2FA-14AB08B9B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2819134" y="9048092"/>
            <a:ext cx="1928813" cy="549007"/>
            <a:chOff x="7029447" y="3514725"/>
            <a:chExt cx="1285875" cy="54900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44180F-F0FE-2E7D-F5AE-2AD424BDFB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AFC2BDD-4007-AD34-F03E-C64F510C6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2611D77-2FC7-F31B-5DFD-8BB5456D1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CA5159D-A32D-5B37-2B71-BBE4CB7C5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D0AB981-0AE9-2E8D-F272-BAD7B7277661}"/>
              </a:ext>
            </a:extLst>
          </p:cNvPr>
          <p:cNvSpPr txBox="1"/>
          <p:nvPr/>
        </p:nvSpPr>
        <p:spPr>
          <a:xfrm>
            <a:off x="16421303" y="8571420"/>
            <a:ext cx="986517" cy="572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>
                <a:solidFill>
                  <a:srgbClr val="FFFFFF"/>
                </a:solidFill>
                <a:latin typeface="Academy"/>
                <a:ea typeface="Academy"/>
                <a:cs typeface="Academy"/>
                <a:sym typeface="Academy"/>
              </a:rPr>
              <a:t>09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6E1899-AE4D-2BE8-CFB8-CB09FB2CAB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099" y="1538050"/>
            <a:ext cx="14421802" cy="72109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02753F9-3AD7-1222-940F-6D246C400A4F}"/>
              </a:ext>
            </a:extLst>
          </p:cNvPr>
          <p:cNvSpPr txBox="1"/>
          <p:nvPr/>
        </p:nvSpPr>
        <p:spPr>
          <a:xfrm>
            <a:off x="1" y="571500"/>
            <a:ext cx="18205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Plotting validation Curves</a:t>
            </a:r>
            <a:endParaRPr lang="en-US" sz="4400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60721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328</Words>
  <Application>Microsoft Office PowerPoint</Application>
  <PresentationFormat>Custom</PresentationFormat>
  <Paragraphs>97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Academy</vt:lpstr>
      <vt:lpstr>Arial</vt:lpstr>
      <vt:lpstr>PMingLiU</vt:lpstr>
      <vt:lpstr>Poppins</vt:lpstr>
      <vt:lpstr>Codec Pro Bold</vt:lpstr>
      <vt:lpstr>Amasis MT Pro Medium</vt:lpstr>
      <vt:lpstr>Consolas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Purple Futuristic Modern Artificial Intelligence Project Presentation</dc:title>
  <cp:lastModifiedBy>Abdalrahaman Ahmed</cp:lastModifiedBy>
  <cp:revision>7</cp:revision>
  <dcterms:created xsi:type="dcterms:W3CDTF">2006-08-16T00:00:00Z</dcterms:created>
  <dcterms:modified xsi:type="dcterms:W3CDTF">2025-11-20T00:19:06Z</dcterms:modified>
  <dc:identifier>DAGae9vr8pA</dc:identifier>
</cp:coreProperties>
</file>

<file path=docProps/thumbnail.jpeg>
</file>